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431B2B-DD0D-48AC-820D-EBF31A886FE8}" v="170" dt="2023-02-25T18:24:38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sim Akulenko" userId="ec00369d61b481ce" providerId="LiveId" clId="{AE431B2B-DD0D-48AC-820D-EBF31A886FE8}"/>
    <pc:docChg chg="undo custSel addSld delSld modSld sldOrd">
      <pc:chgData name="Maksim Akulenko" userId="ec00369d61b481ce" providerId="LiveId" clId="{AE431B2B-DD0D-48AC-820D-EBF31A886FE8}" dt="2023-02-25T18:24:49.745" v="1245" actId="1076"/>
      <pc:docMkLst>
        <pc:docMk/>
      </pc:docMkLst>
      <pc:sldChg chg="addSp modSp mod modTransition modAnim">
        <pc:chgData name="Maksim Akulenko" userId="ec00369d61b481ce" providerId="LiveId" clId="{AE431B2B-DD0D-48AC-820D-EBF31A886FE8}" dt="2023-02-25T18:23:56.200" v="1241"/>
        <pc:sldMkLst>
          <pc:docMk/>
          <pc:sldMk cId="634558733" sldId="256"/>
        </pc:sldMkLst>
        <pc:spChg chg="mod">
          <ac:chgData name="Maksim Akulenko" userId="ec00369d61b481ce" providerId="LiveId" clId="{AE431B2B-DD0D-48AC-820D-EBF31A886FE8}" dt="2023-02-25T17:21:07.570" v="235" actId="14100"/>
          <ac:spMkLst>
            <pc:docMk/>
            <pc:sldMk cId="634558733" sldId="256"/>
            <ac:spMk id="2" creationId="{833E729E-9860-D947-DB2E-66F693405C12}"/>
          </ac:spMkLst>
        </pc:spChg>
        <pc:spChg chg="mod">
          <ac:chgData name="Maksim Akulenko" userId="ec00369d61b481ce" providerId="LiveId" clId="{AE431B2B-DD0D-48AC-820D-EBF31A886FE8}" dt="2023-02-25T17:21:26.664" v="255" actId="20577"/>
          <ac:spMkLst>
            <pc:docMk/>
            <pc:sldMk cId="634558733" sldId="256"/>
            <ac:spMk id="3" creationId="{3183D18A-2862-1372-F3D0-469486E7D9F8}"/>
          </ac:spMkLst>
        </pc:spChg>
        <pc:spChg chg="mod">
          <ac:chgData name="Maksim Akulenko" userId="ec00369d61b481ce" providerId="LiveId" clId="{AE431B2B-DD0D-48AC-820D-EBF31A886FE8}" dt="2023-02-25T18:19:33.419" v="1218" actId="1076"/>
          <ac:spMkLst>
            <pc:docMk/>
            <pc:sldMk cId="634558733" sldId="256"/>
            <ac:spMk id="5" creationId="{117597D8-9CB5-3EA1-A997-1E0663CA731F}"/>
          </ac:spMkLst>
        </pc:spChg>
        <pc:picChg chg="add mod">
          <ac:chgData name="Maksim Akulenko" userId="ec00369d61b481ce" providerId="LiveId" clId="{AE431B2B-DD0D-48AC-820D-EBF31A886FE8}" dt="2023-02-25T18:20:29.165" v="1231" actId="1076"/>
          <ac:picMkLst>
            <pc:docMk/>
            <pc:sldMk cId="634558733" sldId="256"/>
            <ac:picMk id="4" creationId="{414BB479-A18B-85EC-62B0-8893218E6147}"/>
          </ac:picMkLst>
        </pc:picChg>
        <pc:picChg chg="add mod ord">
          <ac:chgData name="Maksim Akulenko" userId="ec00369d61b481ce" providerId="LiveId" clId="{AE431B2B-DD0D-48AC-820D-EBF31A886FE8}" dt="2023-02-25T18:19:25.709" v="1216" actId="1076"/>
          <ac:picMkLst>
            <pc:docMk/>
            <pc:sldMk cId="634558733" sldId="256"/>
            <ac:picMk id="6" creationId="{37D0D715-DC41-C38C-1C46-A594B0045C39}"/>
          </ac:picMkLst>
        </pc:picChg>
        <pc:picChg chg="add mod ord">
          <ac:chgData name="Maksim Akulenko" userId="ec00369d61b481ce" providerId="LiveId" clId="{AE431B2B-DD0D-48AC-820D-EBF31A886FE8}" dt="2023-02-25T18:20:11.418" v="1230" actId="14100"/>
          <ac:picMkLst>
            <pc:docMk/>
            <pc:sldMk cId="634558733" sldId="256"/>
            <ac:picMk id="7" creationId="{CD4F38E7-34D7-ECB3-9B0F-989363A5D504}"/>
          </ac:picMkLst>
        </pc:picChg>
        <pc:picChg chg="add mod">
          <ac:chgData name="Maksim Akulenko" userId="ec00369d61b481ce" providerId="LiveId" clId="{AE431B2B-DD0D-48AC-820D-EBF31A886FE8}" dt="2023-02-25T18:23:56.200" v="1241"/>
          <ac:picMkLst>
            <pc:docMk/>
            <pc:sldMk cId="634558733" sldId="256"/>
            <ac:picMk id="8" creationId="{A64F1D4C-9EEF-A8E2-F8A0-E411743D8EC6}"/>
          </ac:picMkLst>
        </pc:picChg>
      </pc:sldChg>
      <pc:sldChg chg="addSp modSp modTransition modAnim">
        <pc:chgData name="Maksim Akulenko" userId="ec00369d61b481ce" providerId="LiveId" clId="{AE431B2B-DD0D-48AC-820D-EBF31A886FE8}" dt="2023-02-25T18:23:56.200" v="1241"/>
        <pc:sldMkLst>
          <pc:docMk/>
          <pc:sldMk cId="1253617840" sldId="257"/>
        </pc:sldMkLst>
        <pc:picChg chg="add mod">
          <ac:chgData name="Maksim Akulenko" userId="ec00369d61b481ce" providerId="LiveId" clId="{AE431B2B-DD0D-48AC-820D-EBF31A886FE8}" dt="2023-02-25T18:23:56.200" v="1241"/>
          <ac:picMkLst>
            <pc:docMk/>
            <pc:sldMk cId="1253617840" sldId="257"/>
            <ac:picMk id="2" creationId="{302B4C20-D0E5-23B9-401A-9873FE5F71CB}"/>
          </ac:picMkLst>
        </pc:picChg>
      </pc:sldChg>
      <pc:sldChg chg="addSp modSp mod modTransition modAnim">
        <pc:chgData name="Maksim Akulenko" userId="ec00369d61b481ce" providerId="LiveId" clId="{AE431B2B-DD0D-48AC-820D-EBF31A886FE8}" dt="2023-02-25T18:23:56.200" v="1241"/>
        <pc:sldMkLst>
          <pc:docMk/>
          <pc:sldMk cId="1092103091" sldId="258"/>
        </pc:sldMkLst>
        <pc:spChg chg="mod">
          <ac:chgData name="Maksim Akulenko" userId="ec00369d61b481ce" providerId="LiveId" clId="{AE431B2B-DD0D-48AC-820D-EBF31A886FE8}" dt="2023-02-25T17:17:27.563" v="182" actId="1076"/>
          <ac:spMkLst>
            <pc:docMk/>
            <pc:sldMk cId="1092103091" sldId="258"/>
            <ac:spMk id="11" creationId="{3D1656DC-6180-E94A-E994-AB98AF19DF78}"/>
          </ac:spMkLst>
        </pc:spChg>
        <pc:picChg chg="add mod">
          <ac:chgData name="Maksim Akulenko" userId="ec00369d61b481ce" providerId="LiveId" clId="{AE431B2B-DD0D-48AC-820D-EBF31A886FE8}" dt="2023-02-25T18:23:56.200" v="1241"/>
          <ac:picMkLst>
            <pc:docMk/>
            <pc:sldMk cId="1092103091" sldId="258"/>
            <ac:picMk id="2" creationId="{A181AA18-76C1-6F50-1E94-90254F4C9018}"/>
          </ac:picMkLst>
        </pc:picChg>
        <pc:picChg chg="mod">
          <ac:chgData name="Maksim Akulenko" userId="ec00369d61b481ce" providerId="LiveId" clId="{AE431B2B-DD0D-48AC-820D-EBF31A886FE8}" dt="2023-02-25T15:57:09.031" v="4"/>
          <ac:picMkLst>
            <pc:docMk/>
            <pc:sldMk cId="1092103091" sldId="258"/>
            <ac:picMk id="18" creationId="{475461C1-754D-6E42-03B1-32375A02B108}"/>
          </ac:picMkLst>
        </pc:picChg>
      </pc:sldChg>
      <pc:sldChg chg="addSp modSp mod modTransition modAnim">
        <pc:chgData name="Maksim Akulenko" userId="ec00369d61b481ce" providerId="LiveId" clId="{AE431B2B-DD0D-48AC-820D-EBF31A886FE8}" dt="2023-02-25T18:24:25.520" v="1242" actId="962"/>
        <pc:sldMkLst>
          <pc:docMk/>
          <pc:sldMk cId="2159291970" sldId="261"/>
        </pc:sldMkLst>
        <pc:spChg chg="mod">
          <ac:chgData name="Maksim Akulenko" userId="ec00369d61b481ce" providerId="LiveId" clId="{AE431B2B-DD0D-48AC-820D-EBF31A886FE8}" dt="2023-02-25T18:24:25.520" v="1242" actId="962"/>
          <ac:spMkLst>
            <pc:docMk/>
            <pc:sldMk cId="2159291970" sldId="261"/>
            <ac:spMk id="59" creationId="{3CA4C3A9-CE57-9CED-5382-7340A95A64D3}"/>
          </ac:spMkLst>
        </pc:spChg>
        <pc:picChg chg="add mod">
          <ac:chgData name="Maksim Akulenko" userId="ec00369d61b481ce" providerId="LiveId" clId="{AE431B2B-DD0D-48AC-820D-EBF31A886FE8}" dt="2023-02-25T18:23:56.200" v="1241"/>
          <ac:picMkLst>
            <pc:docMk/>
            <pc:sldMk cId="2159291970" sldId="261"/>
            <ac:picMk id="2" creationId="{677E1E50-B345-67D1-53AD-EBE4A203DEA9}"/>
          </ac:picMkLst>
        </pc:picChg>
      </pc:sldChg>
      <pc:sldChg chg="addSp modSp mod modTransition modAnim">
        <pc:chgData name="Maksim Akulenko" userId="ec00369d61b481ce" providerId="LiveId" clId="{AE431B2B-DD0D-48AC-820D-EBF31A886FE8}" dt="2023-02-25T18:24:49.745" v="1245" actId="1076"/>
        <pc:sldMkLst>
          <pc:docMk/>
          <pc:sldMk cId="3670323682" sldId="262"/>
        </pc:sldMkLst>
        <pc:spChg chg="mod">
          <ac:chgData name="Maksim Akulenko" userId="ec00369d61b481ce" providerId="LiveId" clId="{AE431B2B-DD0D-48AC-820D-EBF31A886FE8}" dt="2023-02-25T17:17:43.837" v="184" actId="1076"/>
          <ac:spMkLst>
            <pc:docMk/>
            <pc:sldMk cId="3670323682" sldId="262"/>
            <ac:spMk id="5" creationId="{ABD78A30-0DE9-B52E-3A7C-8E84C646BFB0}"/>
          </ac:spMkLst>
        </pc:spChg>
        <pc:spChg chg="add mod">
          <ac:chgData name="Maksim Akulenko" userId="ec00369d61b481ce" providerId="LiveId" clId="{AE431B2B-DD0D-48AC-820D-EBF31A886FE8}" dt="2023-02-25T18:24:49.745" v="1245" actId="1076"/>
          <ac:spMkLst>
            <pc:docMk/>
            <pc:sldMk cId="3670323682" sldId="262"/>
            <ac:spMk id="6" creationId="{C942407F-0FDE-85C9-CF52-96C4C3BEBFB0}"/>
          </ac:spMkLst>
        </pc:spChg>
        <pc:spChg chg="mod">
          <ac:chgData name="Maksim Akulenko" userId="ec00369d61b481ce" providerId="LiveId" clId="{AE431B2B-DD0D-48AC-820D-EBF31A886FE8}" dt="2023-02-25T17:17:43.837" v="184" actId="1076"/>
          <ac:spMkLst>
            <pc:docMk/>
            <pc:sldMk cId="3670323682" sldId="262"/>
            <ac:spMk id="11" creationId="{F818E535-A597-94E6-67EB-F6A8A7833360}"/>
          </ac:spMkLst>
        </pc:spChg>
        <pc:spChg chg="mod">
          <ac:chgData name="Maksim Akulenko" userId="ec00369d61b481ce" providerId="LiveId" clId="{AE431B2B-DD0D-48AC-820D-EBF31A886FE8}" dt="2023-02-25T17:17:43.837" v="184" actId="1076"/>
          <ac:spMkLst>
            <pc:docMk/>
            <pc:sldMk cId="3670323682" sldId="262"/>
            <ac:spMk id="19" creationId="{0C202AE5-692B-5581-F1E0-94608A841E21}"/>
          </ac:spMkLst>
        </pc:spChg>
        <pc:spChg chg="mod">
          <ac:chgData name="Maksim Akulenko" userId="ec00369d61b481ce" providerId="LiveId" clId="{AE431B2B-DD0D-48AC-820D-EBF31A886FE8}" dt="2023-02-25T17:17:43.837" v="184" actId="1076"/>
          <ac:spMkLst>
            <pc:docMk/>
            <pc:sldMk cId="3670323682" sldId="262"/>
            <ac:spMk id="27" creationId="{823189DA-B3B1-0083-1DBA-0CA3C0714A3C}"/>
          </ac:spMkLst>
        </pc:spChg>
        <pc:spChg chg="mod">
          <ac:chgData name="Maksim Akulenko" userId="ec00369d61b481ce" providerId="LiveId" clId="{AE431B2B-DD0D-48AC-820D-EBF31A886FE8}" dt="2023-02-25T17:17:43.837" v="184" actId="1076"/>
          <ac:spMkLst>
            <pc:docMk/>
            <pc:sldMk cId="3670323682" sldId="262"/>
            <ac:spMk id="32" creationId="{046E2E2A-DA74-5710-1DEB-91440E19B135}"/>
          </ac:spMkLst>
        </pc:spChg>
        <pc:spChg chg="mod">
          <ac:chgData name="Maksim Akulenko" userId="ec00369d61b481ce" providerId="LiveId" clId="{AE431B2B-DD0D-48AC-820D-EBF31A886FE8}" dt="2023-02-25T17:17:43.837" v="184" actId="1076"/>
          <ac:spMkLst>
            <pc:docMk/>
            <pc:sldMk cId="3670323682" sldId="262"/>
            <ac:spMk id="40" creationId="{3D4DECA7-2AB4-1674-2130-B2DBC0AC71F1}"/>
          </ac:spMkLst>
        </pc:spChg>
        <pc:spChg chg="mod">
          <ac:chgData name="Maksim Akulenko" userId="ec00369d61b481ce" providerId="LiveId" clId="{AE431B2B-DD0D-48AC-820D-EBF31A886FE8}" dt="2023-02-25T17:18:00.631" v="189" actId="1076"/>
          <ac:spMkLst>
            <pc:docMk/>
            <pc:sldMk cId="3670323682" sldId="262"/>
            <ac:spMk id="53" creationId="{F4EAEB01-2FEF-EEEF-3960-906284BEF82F}"/>
          </ac:spMkLst>
        </pc:spChg>
        <pc:spChg chg="mod">
          <ac:chgData name="Maksim Akulenko" userId="ec00369d61b481ce" providerId="LiveId" clId="{AE431B2B-DD0D-48AC-820D-EBF31A886FE8}" dt="2023-02-25T17:17:43.837" v="184" actId="1076"/>
          <ac:spMkLst>
            <pc:docMk/>
            <pc:sldMk cId="3670323682" sldId="262"/>
            <ac:spMk id="58" creationId="{7098181F-6417-2FA7-2A33-C6182A5CBA08}"/>
          </ac:spMkLst>
        </pc:spChg>
        <pc:spChg chg="mod">
          <ac:chgData name="Maksim Akulenko" userId="ec00369d61b481ce" providerId="LiveId" clId="{AE431B2B-DD0D-48AC-820D-EBF31A886FE8}" dt="2023-02-25T17:18:39.915" v="199" actId="1076"/>
          <ac:spMkLst>
            <pc:docMk/>
            <pc:sldMk cId="3670323682" sldId="262"/>
            <ac:spMk id="60" creationId="{8E1877C2-F851-9AF4-48ED-82472B43D243}"/>
          </ac:spMkLst>
        </pc:spChg>
        <pc:spChg chg="mod">
          <ac:chgData name="Maksim Akulenko" userId="ec00369d61b481ce" providerId="LiveId" clId="{AE431B2B-DD0D-48AC-820D-EBF31A886FE8}" dt="2023-02-25T17:18:53.870" v="203" actId="1076"/>
          <ac:spMkLst>
            <pc:docMk/>
            <pc:sldMk cId="3670323682" sldId="262"/>
            <ac:spMk id="63" creationId="{AE21461E-362B-D488-637E-1AD8A2B3BBCE}"/>
          </ac:spMkLst>
        </pc:spChg>
        <pc:spChg chg="mod">
          <ac:chgData name="Maksim Akulenko" userId="ec00369d61b481ce" providerId="LiveId" clId="{AE431B2B-DD0D-48AC-820D-EBF31A886FE8}" dt="2023-02-25T17:19:00.917" v="205" actId="1076"/>
          <ac:spMkLst>
            <pc:docMk/>
            <pc:sldMk cId="3670323682" sldId="262"/>
            <ac:spMk id="66" creationId="{3FC440F5-763D-C68D-0975-974B70FB3A5A}"/>
          </ac:spMkLst>
        </pc:spChg>
        <pc:spChg chg="mod">
          <ac:chgData name="Maksim Akulenko" userId="ec00369d61b481ce" providerId="LiveId" clId="{AE431B2B-DD0D-48AC-820D-EBF31A886FE8}" dt="2023-02-25T17:19:11.149" v="207" actId="1076"/>
          <ac:spMkLst>
            <pc:docMk/>
            <pc:sldMk cId="3670323682" sldId="262"/>
            <ac:spMk id="70" creationId="{70F7AF4E-9FF9-3DE4-DDC2-4D0CCC064CA9}"/>
          </ac:spMkLst>
        </pc:spChg>
        <pc:spChg chg="mod">
          <ac:chgData name="Maksim Akulenko" userId="ec00369d61b481ce" providerId="LiveId" clId="{AE431B2B-DD0D-48AC-820D-EBF31A886FE8}" dt="2023-02-25T17:19:14.489" v="208" actId="1076"/>
          <ac:spMkLst>
            <pc:docMk/>
            <pc:sldMk cId="3670323682" sldId="262"/>
            <ac:spMk id="72" creationId="{A8D04B98-A8B7-8316-0DF7-D36547CEE03C}"/>
          </ac:spMkLst>
        </pc:spChg>
        <pc:picChg chg="mod">
          <ac:chgData name="Maksim Akulenko" userId="ec00369d61b481ce" providerId="LiveId" clId="{AE431B2B-DD0D-48AC-820D-EBF31A886FE8}" dt="2023-02-25T17:17:43.837" v="184" actId="1076"/>
          <ac:picMkLst>
            <pc:docMk/>
            <pc:sldMk cId="3670323682" sldId="262"/>
            <ac:picMk id="2" creationId="{07F699B7-9EF0-9FA3-E928-43BCF9F38554}"/>
          </ac:picMkLst>
        </pc:picChg>
        <pc:picChg chg="mod">
          <ac:chgData name="Maksim Akulenko" userId="ec00369d61b481ce" providerId="LiveId" clId="{AE431B2B-DD0D-48AC-820D-EBF31A886FE8}" dt="2023-02-25T17:17:43.837" v="184" actId="1076"/>
          <ac:picMkLst>
            <pc:docMk/>
            <pc:sldMk cId="3670323682" sldId="262"/>
            <ac:picMk id="3" creationId="{594FE41D-97E9-2727-5B1A-AE67EE68C397}"/>
          </ac:picMkLst>
        </pc:picChg>
        <pc:picChg chg="add mod">
          <ac:chgData name="Maksim Akulenko" userId="ec00369d61b481ce" providerId="LiveId" clId="{AE431B2B-DD0D-48AC-820D-EBF31A886FE8}" dt="2023-02-25T18:23:56.200" v="1241"/>
          <ac:picMkLst>
            <pc:docMk/>
            <pc:sldMk cId="3670323682" sldId="262"/>
            <ac:picMk id="4" creationId="{9285F512-0048-1CE8-FC0A-478486853321}"/>
          </ac:picMkLst>
        </pc:picChg>
        <pc:picChg chg="mod">
          <ac:chgData name="Maksim Akulenko" userId="ec00369d61b481ce" providerId="LiveId" clId="{AE431B2B-DD0D-48AC-820D-EBF31A886FE8}" dt="2023-02-25T17:17:43.837" v="184" actId="1076"/>
          <ac:picMkLst>
            <pc:docMk/>
            <pc:sldMk cId="3670323682" sldId="262"/>
            <ac:picMk id="14" creationId="{9D940873-1A98-FC17-8B4A-F8B5FEFA96DA}"/>
          </ac:picMkLst>
        </pc:picChg>
        <pc:picChg chg="mod">
          <ac:chgData name="Maksim Akulenko" userId="ec00369d61b481ce" providerId="LiveId" clId="{AE431B2B-DD0D-48AC-820D-EBF31A886FE8}" dt="2023-02-25T17:17:43.837" v="184" actId="1076"/>
          <ac:picMkLst>
            <pc:docMk/>
            <pc:sldMk cId="3670323682" sldId="262"/>
            <ac:picMk id="22" creationId="{97E7C1CB-5E7E-D88D-2D09-E924A402DBBA}"/>
          </ac:picMkLst>
        </pc:picChg>
        <pc:picChg chg="mod">
          <ac:chgData name="Maksim Akulenko" userId="ec00369d61b481ce" providerId="LiveId" clId="{AE431B2B-DD0D-48AC-820D-EBF31A886FE8}" dt="2023-02-25T17:17:43.837" v="184" actId="1076"/>
          <ac:picMkLst>
            <pc:docMk/>
            <pc:sldMk cId="3670323682" sldId="262"/>
            <ac:picMk id="30" creationId="{C40320E8-C011-3CD3-6C7A-5C310D44EC88}"/>
          </ac:picMkLst>
        </pc:picChg>
        <pc:picChg chg="mod">
          <ac:chgData name="Maksim Akulenko" userId="ec00369d61b481ce" providerId="LiveId" clId="{AE431B2B-DD0D-48AC-820D-EBF31A886FE8}" dt="2023-02-25T17:17:43.837" v="184" actId="1076"/>
          <ac:picMkLst>
            <pc:docMk/>
            <pc:sldMk cId="3670323682" sldId="262"/>
            <ac:picMk id="33" creationId="{E29C5738-B729-DFCA-D49C-FAA6ECC1B094}"/>
          </ac:picMkLst>
        </pc:picChg>
        <pc:picChg chg="mod">
          <ac:chgData name="Maksim Akulenko" userId="ec00369d61b481ce" providerId="LiveId" clId="{AE431B2B-DD0D-48AC-820D-EBF31A886FE8}" dt="2023-02-25T17:17:43.837" v="184" actId="1076"/>
          <ac:picMkLst>
            <pc:docMk/>
            <pc:sldMk cId="3670323682" sldId="262"/>
            <ac:picMk id="48" creationId="{C195C620-91D3-28BA-3AB7-A00008F23E66}"/>
          </ac:picMkLst>
        </pc:picChg>
        <pc:picChg chg="mod">
          <ac:chgData name="Maksim Akulenko" userId="ec00369d61b481ce" providerId="LiveId" clId="{AE431B2B-DD0D-48AC-820D-EBF31A886FE8}" dt="2023-02-25T17:18:49.347" v="202" actId="1076"/>
          <ac:picMkLst>
            <pc:docMk/>
            <pc:sldMk cId="3670323682" sldId="262"/>
            <ac:picMk id="61" creationId="{F34730F4-0695-76FA-50C3-6B9E4A51429C}"/>
          </ac:picMkLst>
        </pc:picChg>
        <pc:picChg chg="mod">
          <ac:chgData name="Maksim Akulenko" userId="ec00369d61b481ce" providerId="LiveId" clId="{AE431B2B-DD0D-48AC-820D-EBF31A886FE8}" dt="2023-02-25T17:18:58.543" v="204" actId="1076"/>
          <ac:picMkLst>
            <pc:docMk/>
            <pc:sldMk cId="3670323682" sldId="262"/>
            <ac:picMk id="67" creationId="{6BE78494-381F-D5DA-CA03-A495C0EA9207}"/>
          </ac:picMkLst>
        </pc:picChg>
        <pc:picChg chg="mod">
          <ac:chgData name="Maksim Akulenko" userId="ec00369d61b481ce" providerId="LiveId" clId="{AE431B2B-DD0D-48AC-820D-EBF31A886FE8}" dt="2023-02-25T17:19:06.426" v="206" actId="1076"/>
          <ac:picMkLst>
            <pc:docMk/>
            <pc:sldMk cId="3670323682" sldId="262"/>
            <ac:picMk id="68" creationId="{63451D99-8330-627F-4014-F32C95F70ED8}"/>
          </ac:picMkLst>
        </pc:picChg>
        <pc:picChg chg="mod">
          <ac:chgData name="Maksim Akulenko" userId="ec00369d61b481ce" providerId="LiveId" clId="{AE431B2B-DD0D-48AC-820D-EBF31A886FE8}" dt="2023-02-25T17:19:16.927" v="209" actId="1076"/>
          <ac:picMkLst>
            <pc:docMk/>
            <pc:sldMk cId="3670323682" sldId="262"/>
            <ac:picMk id="73" creationId="{C0115A60-2F6F-2E86-69CF-324B681E2FDF}"/>
          </ac:picMkLst>
        </pc:picChg>
      </pc:sldChg>
      <pc:sldChg chg="addSp delSp modSp mod modTransition addAnim delAnim modAnim">
        <pc:chgData name="Maksim Akulenko" userId="ec00369d61b481ce" providerId="LiveId" clId="{AE431B2B-DD0D-48AC-820D-EBF31A886FE8}" dt="2023-02-25T18:23:56.200" v="1241"/>
        <pc:sldMkLst>
          <pc:docMk/>
          <pc:sldMk cId="3398418468" sldId="263"/>
        </pc:sldMkLst>
        <pc:spChg chg="add del mod">
          <ac:chgData name="Maksim Akulenko" userId="ec00369d61b481ce" providerId="LiveId" clId="{AE431B2B-DD0D-48AC-820D-EBF31A886FE8}" dt="2023-02-25T17:19:30.827" v="211" actId="1076"/>
          <ac:spMkLst>
            <pc:docMk/>
            <pc:sldMk cId="3398418468" sldId="263"/>
            <ac:spMk id="6" creationId="{022099D2-DF4B-106C-F3C7-E6C0656C5A2A}"/>
          </ac:spMkLst>
        </pc:spChg>
        <pc:spChg chg="add mod">
          <ac:chgData name="Maksim Akulenko" userId="ec00369d61b481ce" providerId="LiveId" clId="{AE431B2B-DD0D-48AC-820D-EBF31A886FE8}" dt="2023-02-25T17:38:31.439" v="324" actId="2711"/>
          <ac:spMkLst>
            <pc:docMk/>
            <pc:sldMk cId="3398418468" sldId="263"/>
            <ac:spMk id="8" creationId="{8C8ADD1C-A63D-48C1-B9DD-2731654704D3}"/>
          </ac:spMkLst>
        </pc:spChg>
        <pc:spChg chg="add mod">
          <ac:chgData name="Maksim Akulenko" userId="ec00369d61b481ce" providerId="LiveId" clId="{AE431B2B-DD0D-48AC-820D-EBF31A886FE8}" dt="2023-02-25T17:38:41.130" v="325" actId="2711"/>
          <ac:spMkLst>
            <pc:docMk/>
            <pc:sldMk cId="3398418468" sldId="263"/>
            <ac:spMk id="10" creationId="{5C462454-133A-1CF6-74AA-C124505A8B6B}"/>
          </ac:spMkLst>
        </pc:spChg>
        <pc:spChg chg="add mod">
          <ac:chgData name="Maksim Akulenko" userId="ec00369d61b481ce" providerId="LiveId" clId="{AE431B2B-DD0D-48AC-820D-EBF31A886FE8}" dt="2023-02-25T17:05:29.577" v="106" actId="122"/>
          <ac:spMkLst>
            <pc:docMk/>
            <pc:sldMk cId="3398418468" sldId="263"/>
            <ac:spMk id="13" creationId="{0ABA621B-76F6-CFEF-B246-B19AFADC5EC8}"/>
          </ac:spMkLst>
        </pc:spChg>
        <pc:spChg chg="add mod">
          <ac:chgData name="Maksim Akulenko" userId="ec00369d61b481ce" providerId="LiveId" clId="{AE431B2B-DD0D-48AC-820D-EBF31A886FE8}" dt="2023-02-25T17:08:05.250" v="121" actId="1076"/>
          <ac:spMkLst>
            <pc:docMk/>
            <pc:sldMk cId="3398418468" sldId="263"/>
            <ac:spMk id="16" creationId="{61A4B8C2-2EE0-00F1-6F86-2C0C750A29E8}"/>
          </ac:spMkLst>
        </pc:spChg>
        <pc:picChg chg="add del mod">
          <ac:chgData name="Maksim Akulenko" userId="ec00369d61b481ce" providerId="LiveId" clId="{AE431B2B-DD0D-48AC-820D-EBF31A886FE8}" dt="2023-02-25T18:23:56.200" v="1241"/>
          <ac:picMkLst>
            <pc:docMk/>
            <pc:sldMk cId="3398418468" sldId="263"/>
            <ac:picMk id="2" creationId="{DCD03CD7-CA3E-7962-1E62-012A604A8129}"/>
          </ac:picMkLst>
        </pc:picChg>
      </pc:sldChg>
      <pc:sldChg chg="addSp delSp modSp mod modTransition addAnim delAnim modAnim">
        <pc:chgData name="Maksim Akulenko" userId="ec00369d61b481ce" providerId="LiveId" clId="{AE431B2B-DD0D-48AC-820D-EBF31A886FE8}" dt="2023-02-25T18:23:56.200" v="1241"/>
        <pc:sldMkLst>
          <pc:docMk/>
          <pc:sldMk cId="1792383808" sldId="264"/>
        </pc:sldMkLst>
        <pc:spChg chg="add mod">
          <ac:chgData name="Maksim Akulenko" userId="ec00369d61b481ce" providerId="LiveId" clId="{AE431B2B-DD0D-48AC-820D-EBF31A886FE8}" dt="2023-02-25T17:09:34.285" v="134"/>
          <ac:spMkLst>
            <pc:docMk/>
            <pc:sldMk cId="1792383808" sldId="264"/>
            <ac:spMk id="2" creationId="{705126E2-797B-4423-5708-15CF401736D6}"/>
          </ac:spMkLst>
        </pc:spChg>
        <pc:spChg chg="add mod">
          <ac:chgData name="Maksim Akulenko" userId="ec00369d61b481ce" providerId="LiveId" clId="{AE431B2B-DD0D-48AC-820D-EBF31A886FE8}" dt="2023-02-25T17:38:50.583" v="326" actId="2711"/>
          <ac:spMkLst>
            <pc:docMk/>
            <pc:sldMk cId="1792383808" sldId="264"/>
            <ac:spMk id="3" creationId="{63CD1257-308A-4F16-8C1D-DED0849FCAE0}"/>
          </ac:spMkLst>
        </pc:spChg>
        <pc:spChg chg="add mod">
          <ac:chgData name="Maksim Akulenko" userId="ec00369d61b481ce" providerId="LiveId" clId="{AE431B2B-DD0D-48AC-820D-EBF31A886FE8}" dt="2023-02-25T17:38:58.189" v="327" actId="2711"/>
          <ac:spMkLst>
            <pc:docMk/>
            <pc:sldMk cId="1792383808" sldId="264"/>
            <ac:spMk id="4" creationId="{3FDD3DD1-BF6E-600B-F2D5-531B72975BAE}"/>
          </ac:spMkLst>
        </pc:spChg>
        <pc:spChg chg="add mod">
          <ac:chgData name="Maksim Akulenko" userId="ec00369d61b481ce" providerId="LiveId" clId="{AE431B2B-DD0D-48AC-820D-EBF31A886FE8}" dt="2023-02-25T17:13:28.751" v="160" actId="1076"/>
          <ac:spMkLst>
            <pc:docMk/>
            <pc:sldMk cId="1792383808" sldId="264"/>
            <ac:spMk id="6" creationId="{7DEC4182-50FC-4602-E1EA-401371204C90}"/>
          </ac:spMkLst>
        </pc:spChg>
        <pc:spChg chg="add mod">
          <ac:chgData name="Maksim Akulenko" userId="ec00369d61b481ce" providerId="LiveId" clId="{AE431B2B-DD0D-48AC-820D-EBF31A886FE8}" dt="2023-02-25T17:55:31.341" v="495" actId="1076"/>
          <ac:spMkLst>
            <pc:docMk/>
            <pc:sldMk cId="1792383808" sldId="264"/>
            <ac:spMk id="7" creationId="{EACF884E-33F9-FB97-9C21-E78DD738FDB0}"/>
          </ac:spMkLst>
        </pc:spChg>
        <pc:spChg chg="add mod">
          <ac:chgData name="Maksim Akulenko" userId="ec00369d61b481ce" providerId="LiveId" clId="{AE431B2B-DD0D-48AC-820D-EBF31A886FE8}" dt="2023-02-25T17:55:36.911" v="497" actId="1076"/>
          <ac:spMkLst>
            <pc:docMk/>
            <pc:sldMk cId="1792383808" sldId="264"/>
            <ac:spMk id="8" creationId="{29E52212-60ED-5A39-D21D-286ED240ACCE}"/>
          </ac:spMkLst>
        </pc:spChg>
        <pc:spChg chg="add mod">
          <ac:chgData name="Maksim Akulenko" userId="ec00369d61b481ce" providerId="LiveId" clId="{AE431B2B-DD0D-48AC-820D-EBF31A886FE8}" dt="2023-02-25T17:38:10.624" v="323" actId="14100"/>
          <ac:spMkLst>
            <pc:docMk/>
            <pc:sldMk cId="1792383808" sldId="264"/>
            <ac:spMk id="10" creationId="{6E3A77C9-425D-FC8D-6EEC-FCE0C89053FE}"/>
          </ac:spMkLst>
        </pc:spChg>
        <pc:spChg chg="add mod">
          <ac:chgData name="Maksim Akulenko" userId="ec00369d61b481ce" providerId="LiveId" clId="{AE431B2B-DD0D-48AC-820D-EBF31A886FE8}" dt="2023-02-25T17:56:07.582" v="504" actId="1076"/>
          <ac:spMkLst>
            <pc:docMk/>
            <pc:sldMk cId="1792383808" sldId="264"/>
            <ac:spMk id="12" creationId="{2057FF39-D84C-B44A-B1AD-F1A3682C34A3}"/>
          </ac:spMkLst>
        </pc:spChg>
        <pc:spChg chg="add mod">
          <ac:chgData name="Maksim Akulenko" userId="ec00369d61b481ce" providerId="LiveId" clId="{AE431B2B-DD0D-48AC-820D-EBF31A886FE8}" dt="2023-02-25T17:36:24.200" v="307" actId="1076"/>
          <ac:spMkLst>
            <pc:docMk/>
            <pc:sldMk cId="1792383808" sldId="264"/>
            <ac:spMk id="14" creationId="{9519D1F3-FF71-4947-6BE2-E6DEFCEF668B}"/>
          </ac:spMkLst>
        </pc:spChg>
        <pc:picChg chg="add del mod">
          <ac:chgData name="Maksim Akulenko" userId="ec00369d61b481ce" providerId="LiveId" clId="{AE431B2B-DD0D-48AC-820D-EBF31A886FE8}" dt="2023-02-25T18:23:56.200" v="1241"/>
          <ac:picMkLst>
            <pc:docMk/>
            <pc:sldMk cId="1792383808" sldId="264"/>
            <ac:picMk id="5" creationId="{4D0F185C-EE42-1C11-7336-4B5F48FCC7F6}"/>
          </ac:picMkLst>
        </pc:picChg>
      </pc:sldChg>
      <pc:sldChg chg="addSp modSp add mod modTransition modAnim">
        <pc:chgData name="Maksim Akulenko" userId="ec00369d61b481ce" providerId="LiveId" clId="{AE431B2B-DD0D-48AC-820D-EBF31A886FE8}" dt="2023-02-25T18:23:56.200" v="1241"/>
        <pc:sldMkLst>
          <pc:docMk/>
          <pc:sldMk cId="75032278" sldId="265"/>
        </pc:sldMkLst>
        <pc:spChg chg="add mod">
          <ac:chgData name="Maksim Akulenko" userId="ec00369d61b481ce" providerId="LiveId" clId="{AE431B2B-DD0D-48AC-820D-EBF31A886FE8}" dt="2023-02-25T17:58:45.105" v="520" actId="962"/>
          <ac:spMkLst>
            <pc:docMk/>
            <pc:sldMk cId="75032278" sldId="265"/>
            <ac:spMk id="3" creationId="{D7A3247A-86BF-7D97-6158-5811AD9AF4DE}"/>
          </ac:spMkLst>
        </pc:spChg>
        <pc:graphicFrameChg chg="add mod modGraphic">
          <ac:chgData name="Maksim Akulenko" userId="ec00369d61b481ce" providerId="LiveId" clId="{AE431B2B-DD0D-48AC-820D-EBF31A886FE8}" dt="2023-02-25T18:06:16.532" v="1016" actId="14861"/>
          <ac:graphicFrameMkLst>
            <pc:docMk/>
            <pc:sldMk cId="75032278" sldId="265"/>
            <ac:graphicFrameMk id="20" creationId="{CD8CD060-BAA3-01C9-9A7C-095ADE9E5E4D}"/>
          </ac:graphicFrameMkLst>
        </pc:graphicFrameChg>
        <pc:picChg chg="add mod">
          <ac:chgData name="Maksim Akulenko" userId="ec00369d61b481ce" providerId="LiveId" clId="{AE431B2B-DD0D-48AC-820D-EBF31A886FE8}" dt="2023-02-25T17:48:55.358" v="432" actId="1076"/>
          <ac:picMkLst>
            <pc:docMk/>
            <pc:sldMk cId="75032278" sldId="265"/>
            <ac:picMk id="2" creationId="{7EFA22C9-ABAC-0C3F-F1FE-9AE4C30534BC}"/>
          </ac:picMkLst>
        </pc:picChg>
        <pc:picChg chg="add mod">
          <ac:chgData name="Maksim Akulenko" userId="ec00369d61b481ce" providerId="LiveId" clId="{AE431B2B-DD0D-48AC-820D-EBF31A886FE8}" dt="2023-02-25T17:49:28.147" v="449" actId="1076"/>
          <ac:picMkLst>
            <pc:docMk/>
            <pc:sldMk cId="75032278" sldId="265"/>
            <ac:picMk id="5" creationId="{8A38EB64-283B-858A-0368-F125A3B48F32}"/>
          </ac:picMkLst>
        </pc:picChg>
        <pc:picChg chg="add mod">
          <ac:chgData name="Maksim Akulenko" userId="ec00369d61b481ce" providerId="LiveId" clId="{AE431B2B-DD0D-48AC-820D-EBF31A886FE8}" dt="2023-02-25T17:51:28.205" v="485" actId="1076"/>
          <ac:picMkLst>
            <pc:docMk/>
            <pc:sldMk cId="75032278" sldId="265"/>
            <ac:picMk id="6" creationId="{44B34BF7-5598-68C0-57D9-55E2A83E7C2D}"/>
          </ac:picMkLst>
        </pc:picChg>
        <pc:picChg chg="add mod">
          <ac:chgData name="Maksim Akulenko" userId="ec00369d61b481ce" providerId="LiveId" clId="{AE431B2B-DD0D-48AC-820D-EBF31A886FE8}" dt="2023-02-25T17:49:25.050" v="448" actId="1076"/>
          <ac:picMkLst>
            <pc:docMk/>
            <pc:sldMk cId="75032278" sldId="265"/>
            <ac:picMk id="7" creationId="{7569996F-1CB5-14F8-CF8A-5F0876F50727}"/>
          </ac:picMkLst>
        </pc:picChg>
        <pc:picChg chg="add mod">
          <ac:chgData name="Maksim Akulenko" userId="ec00369d61b481ce" providerId="LiveId" clId="{AE431B2B-DD0D-48AC-820D-EBF31A886FE8}" dt="2023-02-25T17:49:09.930" v="444" actId="1076"/>
          <ac:picMkLst>
            <pc:docMk/>
            <pc:sldMk cId="75032278" sldId="265"/>
            <ac:picMk id="8" creationId="{AF421074-0480-E47D-7EAD-07DF5DCA100C}"/>
          </ac:picMkLst>
        </pc:picChg>
        <pc:picChg chg="add mod ord">
          <ac:chgData name="Maksim Akulenko" userId="ec00369d61b481ce" providerId="LiveId" clId="{AE431B2B-DD0D-48AC-820D-EBF31A886FE8}" dt="2023-02-25T17:49:18.999" v="447" actId="1076"/>
          <ac:picMkLst>
            <pc:docMk/>
            <pc:sldMk cId="75032278" sldId="265"/>
            <ac:picMk id="9" creationId="{F0E1B035-2C12-3C55-E43F-FD815E6E4B14}"/>
          </ac:picMkLst>
        </pc:picChg>
        <pc:picChg chg="add mod">
          <ac:chgData name="Maksim Akulenko" userId="ec00369d61b481ce" providerId="LiveId" clId="{AE431B2B-DD0D-48AC-820D-EBF31A886FE8}" dt="2023-02-25T17:49:07.512" v="443" actId="1076"/>
          <ac:picMkLst>
            <pc:docMk/>
            <pc:sldMk cId="75032278" sldId="265"/>
            <ac:picMk id="10" creationId="{52A60A83-2BD2-BC0D-64DC-DF5B709C35A0}"/>
          </ac:picMkLst>
        </pc:picChg>
        <pc:picChg chg="add mod ord">
          <ac:chgData name="Maksim Akulenko" userId="ec00369d61b481ce" providerId="LiveId" clId="{AE431B2B-DD0D-48AC-820D-EBF31A886FE8}" dt="2023-02-25T17:49:44.134" v="453" actId="1076"/>
          <ac:picMkLst>
            <pc:docMk/>
            <pc:sldMk cId="75032278" sldId="265"/>
            <ac:picMk id="11" creationId="{DCD7F967-E687-C64A-FFE3-79F9F1D44F15}"/>
          </ac:picMkLst>
        </pc:picChg>
        <pc:picChg chg="add mod">
          <ac:chgData name="Maksim Akulenko" userId="ec00369d61b481ce" providerId="LiveId" clId="{AE431B2B-DD0D-48AC-820D-EBF31A886FE8}" dt="2023-02-25T17:49:53.166" v="455" actId="1076"/>
          <ac:picMkLst>
            <pc:docMk/>
            <pc:sldMk cId="75032278" sldId="265"/>
            <ac:picMk id="12" creationId="{94196505-E09E-4664-01E6-542AEFE70011}"/>
          </ac:picMkLst>
        </pc:picChg>
        <pc:picChg chg="add mod">
          <ac:chgData name="Maksim Akulenko" userId="ec00369d61b481ce" providerId="LiveId" clId="{AE431B2B-DD0D-48AC-820D-EBF31A886FE8}" dt="2023-02-25T17:50:03.825" v="460" actId="1076"/>
          <ac:picMkLst>
            <pc:docMk/>
            <pc:sldMk cId="75032278" sldId="265"/>
            <ac:picMk id="13" creationId="{53B20D45-9316-AE7D-76AC-4BBBF7357B80}"/>
          </ac:picMkLst>
        </pc:picChg>
        <pc:picChg chg="add mod ord">
          <ac:chgData name="Maksim Akulenko" userId="ec00369d61b481ce" providerId="LiveId" clId="{AE431B2B-DD0D-48AC-820D-EBF31A886FE8}" dt="2023-02-25T17:50:43.947" v="472" actId="1076"/>
          <ac:picMkLst>
            <pc:docMk/>
            <pc:sldMk cId="75032278" sldId="265"/>
            <ac:picMk id="14" creationId="{362CE267-EE3A-AB4E-D81B-C822C897EFAE}"/>
          </ac:picMkLst>
        </pc:picChg>
        <pc:picChg chg="add mod ord">
          <ac:chgData name="Maksim Akulenko" userId="ec00369d61b481ce" providerId="LiveId" clId="{AE431B2B-DD0D-48AC-820D-EBF31A886FE8}" dt="2023-02-25T17:51:26.667" v="484" actId="1076"/>
          <ac:picMkLst>
            <pc:docMk/>
            <pc:sldMk cId="75032278" sldId="265"/>
            <ac:picMk id="15" creationId="{19EEB4DE-51A8-B73C-0445-DCED1FBB9047}"/>
          </ac:picMkLst>
        </pc:picChg>
        <pc:picChg chg="add mod ord">
          <ac:chgData name="Maksim Akulenko" userId="ec00369d61b481ce" providerId="LiveId" clId="{AE431B2B-DD0D-48AC-820D-EBF31A886FE8}" dt="2023-02-25T17:51:31.157" v="486" actId="1076"/>
          <ac:picMkLst>
            <pc:docMk/>
            <pc:sldMk cId="75032278" sldId="265"/>
            <ac:picMk id="16" creationId="{9D10E40A-E782-6D40-B997-02B2984FBD19}"/>
          </ac:picMkLst>
        </pc:picChg>
        <pc:picChg chg="add mod">
          <ac:chgData name="Maksim Akulenko" userId="ec00369d61b481ce" providerId="LiveId" clId="{AE431B2B-DD0D-48AC-820D-EBF31A886FE8}" dt="2023-02-25T17:51:00.584" v="477" actId="1076"/>
          <ac:picMkLst>
            <pc:docMk/>
            <pc:sldMk cId="75032278" sldId="265"/>
            <ac:picMk id="17" creationId="{D74BED0D-50EF-5936-9975-E06695A9C63B}"/>
          </ac:picMkLst>
        </pc:picChg>
        <pc:picChg chg="add mod">
          <ac:chgData name="Maksim Akulenko" userId="ec00369d61b481ce" providerId="LiveId" clId="{AE431B2B-DD0D-48AC-820D-EBF31A886FE8}" dt="2023-02-25T17:51:07.301" v="479" actId="1076"/>
          <ac:picMkLst>
            <pc:docMk/>
            <pc:sldMk cId="75032278" sldId="265"/>
            <ac:picMk id="18" creationId="{CF6C9ABA-89C9-56A5-D530-9F6F8EC33D4B}"/>
          </ac:picMkLst>
        </pc:picChg>
        <pc:picChg chg="add mod">
          <ac:chgData name="Maksim Akulenko" userId="ec00369d61b481ce" providerId="LiveId" clId="{AE431B2B-DD0D-48AC-820D-EBF31A886FE8}" dt="2023-02-25T18:23:56.200" v="1241"/>
          <ac:picMkLst>
            <pc:docMk/>
            <pc:sldMk cId="75032278" sldId="265"/>
            <ac:picMk id="19" creationId="{318A9BA7-CFF5-FAD5-C173-8129C057C08D}"/>
          </ac:picMkLst>
        </pc:picChg>
      </pc:sldChg>
      <pc:sldChg chg="addSp delSp modSp add mod ord modTransition addAnim delAnim modAnim">
        <pc:chgData name="Maksim Akulenko" userId="ec00369d61b481ce" providerId="LiveId" clId="{AE431B2B-DD0D-48AC-820D-EBF31A886FE8}" dt="2023-02-25T18:23:56.200" v="1241"/>
        <pc:sldMkLst>
          <pc:docMk/>
          <pc:sldMk cId="3475295430" sldId="266"/>
        </pc:sldMkLst>
        <pc:spChg chg="add mod">
          <ac:chgData name="Maksim Akulenko" userId="ec00369d61b481ce" providerId="LiveId" clId="{AE431B2B-DD0D-48AC-820D-EBF31A886FE8}" dt="2023-02-25T18:04:13.480" v="948" actId="962"/>
          <ac:spMkLst>
            <pc:docMk/>
            <pc:sldMk cId="3475295430" sldId="266"/>
            <ac:spMk id="3" creationId="{A9588F5B-FE04-352D-4F3D-21D85A4FA82C}"/>
          </ac:spMkLst>
        </pc:spChg>
        <pc:spChg chg="add mod">
          <ac:chgData name="Maksim Akulenko" userId="ec00369d61b481ce" providerId="LiveId" clId="{AE431B2B-DD0D-48AC-820D-EBF31A886FE8}" dt="2023-02-25T18:03:24.130" v="946" actId="2711"/>
          <ac:spMkLst>
            <pc:docMk/>
            <pc:sldMk cId="3475295430" sldId="266"/>
            <ac:spMk id="5" creationId="{92AF8C31-468E-DDFD-54A1-3FE885E63981}"/>
          </ac:spMkLst>
        </pc:spChg>
        <pc:graphicFrameChg chg="add modGraphic">
          <ac:chgData name="Maksim Akulenko" userId="ec00369d61b481ce" providerId="LiveId" clId="{AE431B2B-DD0D-48AC-820D-EBF31A886FE8}" dt="2023-02-25T18:16:28.136" v="1199" actId="14861"/>
          <ac:graphicFrameMkLst>
            <pc:docMk/>
            <pc:sldMk cId="3475295430" sldId="266"/>
            <ac:graphicFrameMk id="7" creationId="{E0C36797-BB9F-CBBA-CEFD-807491707C58}"/>
          </ac:graphicFrameMkLst>
        </pc:graphicFrameChg>
        <pc:picChg chg="add del mod">
          <ac:chgData name="Maksim Akulenko" userId="ec00369d61b481ce" providerId="LiveId" clId="{AE431B2B-DD0D-48AC-820D-EBF31A886FE8}" dt="2023-02-25T18:23:56.200" v="1241"/>
          <ac:picMkLst>
            <pc:docMk/>
            <pc:sldMk cId="3475295430" sldId="266"/>
            <ac:picMk id="2" creationId="{14A49367-4B8D-566B-39E3-0B038AD0BA2B}"/>
          </ac:picMkLst>
        </pc:picChg>
      </pc:sldChg>
      <pc:sldChg chg="addSp delSp modSp add mod modTransition addAnim delAnim modAnim">
        <pc:chgData name="Maksim Akulenko" userId="ec00369d61b481ce" providerId="LiveId" clId="{AE431B2B-DD0D-48AC-820D-EBF31A886FE8}" dt="2023-02-25T18:23:56.200" v="1241"/>
        <pc:sldMkLst>
          <pc:docMk/>
          <pc:sldMk cId="729275405" sldId="267"/>
        </pc:sldMkLst>
        <pc:spChg chg="mod">
          <ac:chgData name="Maksim Akulenko" userId="ec00369d61b481ce" providerId="LiveId" clId="{AE431B2B-DD0D-48AC-820D-EBF31A886FE8}" dt="2023-02-25T18:05:51.490" v="992" actId="1076"/>
          <ac:spMkLst>
            <pc:docMk/>
            <pc:sldMk cId="729275405" sldId="267"/>
            <ac:spMk id="3" creationId="{D7A3247A-86BF-7D97-6158-5811AD9AF4DE}"/>
          </ac:spMkLst>
        </pc:spChg>
        <pc:spChg chg="add mod">
          <ac:chgData name="Maksim Akulenko" userId="ec00369d61b481ce" providerId="LiveId" clId="{AE431B2B-DD0D-48AC-820D-EBF31A886FE8}" dt="2023-02-25T18:07:33.719" v="1022" actId="1076"/>
          <ac:spMkLst>
            <pc:docMk/>
            <pc:sldMk cId="729275405" sldId="267"/>
            <ac:spMk id="20" creationId="{DDCA8F51-4A7C-E71F-4706-C9F9C76B05E6}"/>
          </ac:spMkLst>
        </pc:spChg>
        <pc:spChg chg="add mod">
          <ac:chgData name="Maksim Akulenko" userId="ec00369d61b481ce" providerId="LiveId" clId="{AE431B2B-DD0D-48AC-820D-EBF31A886FE8}" dt="2023-02-25T18:07:55.252" v="1028" actId="1076"/>
          <ac:spMkLst>
            <pc:docMk/>
            <pc:sldMk cId="729275405" sldId="267"/>
            <ac:spMk id="22" creationId="{2DDEBB8F-846F-9F5D-02D9-5629A8BE4C4F}"/>
          </ac:spMkLst>
        </pc:spChg>
        <pc:spChg chg="add mod">
          <ac:chgData name="Maksim Akulenko" userId="ec00369d61b481ce" providerId="LiveId" clId="{AE431B2B-DD0D-48AC-820D-EBF31A886FE8}" dt="2023-02-25T18:12:34.910" v="1104" actId="1076"/>
          <ac:spMkLst>
            <pc:docMk/>
            <pc:sldMk cId="729275405" sldId="267"/>
            <ac:spMk id="24" creationId="{D6B5B983-EA4B-0EC8-0177-3E0C63563400}"/>
          </ac:spMkLst>
        </pc:spChg>
        <pc:spChg chg="add del mod">
          <ac:chgData name="Maksim Akulenko" userId="ec00369d61b481ce" providerId="LiveId" clId="{AE431B2B-DD0D-48AC-820D-EBF31A886FE8}" dt="2023-02-25T18:11:41.961" v="1096" actId="478"/>
          <ac:spMkLst>
            <pc:docMk/>
            <pc:sldMk cId="729275405" sldId="267"/>
            <ac:spMk id="26" creationId="{2DDAE5CD-90D9-46E3-87CB-680BE5814DA8}"/>
          </ac:spMkLst>
        </pc:spChg>
        <pc:spChg chg="add mod">
          <ac:chgData name="Maksim Akulenko" userId="ec00369d61b481ce" providerId="LiveId" clId="{AE431B2B-DD0D-48AC-820D-EBF31A886FE8}" dt="2023-02-25T18:12:50.821" v="1109"/>
          <ac:spMkLst>
            <pc:docMk/>
            <pc:sldMk cId="729275405" sldId="267"/>
            <ac:spMk id="28" creationId="{38637CA9-6748-65BA-0C53-F184AD02C3DA}"/>
          </ac:spMkLst>
        </pc:spChg>
        <pc:spChg chg="add mod">
          <ac:chgData name="Maksim Akulenko" userId="ec00369d61b481ce" providerId="LiveId" clId="{AE431B2B-DD0D-48AC-820D-EBF31A886FE8}" dt="2023-02-25T18:13:48.365" v="1166" actId="1076"/>
          <ac:spMkLst>
            <pc:docMk/>
            <pc:sldMk cId="729275405" sldId="267"/>
            <ac:spMk id="30" creationId="{AC9528D7-3815-C593-769B-7F69C2EFC325}"/>
          </ac:spMkLst>
        </pc:spChg>
        <pc:spChg chg="add mod">
          <ac:chgData name="Maksim Akulenko" userId="ec00369d61b481ce" providerId="LiveId" clId="{AE431B2B-DD0D-48AC-820D-EBF31A886FE8}" dt="2023-02-25T18:14:54.867" v="1181" actId="1076"/>
          <ac:spMkLst>
            <pc:docMk/>
            <pc:sldMk cId="729275405" sldId="267"/>
            <ac:spMk id="32" creationId="{C454653A-8F3E-4AA7-2DF5-C1DA24EBD319}"/>
          </ac:spMkLst>
        </pc:spChg>
        <pc:picChg chg="del">
          <ac:chgData name="Maksim Akulenko" userId="ec00369d61b481ce" providerId="LiveId" clId="{AE431B2B-DD0D-48AC-820D-EBF31A886FE8}" dt="2023-02-25T18:05:30.337" v="966" actId="478"/>
          <ac:picMkLst>
            <pc:docMk/>
            <pc:sldMk cId="729275405" sldId="267"/>
            <ac:picMk id="2" creationId="{7EFA22C9-ABAC-0C3F-F1FE-9AE4C30534BC}"/>
          </ac:picMkLst>
        </pc:picChg>
        <pc:picChg chg="add del mod">
          <ac:chgData name="Maksim Akulenko" userId="ec00369d61b481ce" providerId="LiveId" clId="{AE431B2B-DD0D-48AC-820D-EBF31A886FE8}" dt="2023-02-25T18:23:56.200" v="1241"/>
          <ac:picMkLst>
            <pc:docMk/>
            <pc:sldMk cId="729275405" sldId="267"/>
            <ac:picMk id="2" creationId="{8CC2F92D-57B3-CA6E-0BC1-37053B480CFD}"/>
          </ac:picMkLst>
        </pc:picChg>
        <pc:picChg chg="del">
          <ac:chgData name="Maksim Akulenko" userId="ec00369d61b481ce" providerId="LiveId" clId="{AE431B2B-DD0D-48AC-820D-EBF31A886FE8}" dt="2023-02-25T18:05:31.442" v="968" actId="478"/>
          <ac:picMkLst>
            <pc:docMk/>
            <pc:sldMk cId="729275405" sldId="267"/>
            <ac:picMk id="5" creationId="{8A38EB64-283B-858A-0368-F125A3B48F32}"/>
          </ac:picMkLst>
        </pc:picChg>
        <pc:picChg chg="del">
          <ac:chgData name="Maksim Akulenko" userId="ec00369d61b481ce" providerId="LiveId" clId="{AE431B2B-DD0D-48AC-820D-EBF31A886FE8}" dt="2023-02-25T18:05:33.099" v="972" actId="478"/>
          <ac:picMkLst>
            <pc:docMk/>
            <pc:sldMk cId="729275405" sldId="267"/>
            <ac:picMk id="6" creationId="{44B34BF7-5598-68C0-57D9-55E2A83E7C2D}"/>
          </ac:picMkLst>
        </pc:picChg>
        <pc:picChg chg="del">
          <ac:chgData name="Maksim Akulenko" userId="ec00369d61b481ce" providerId="LiveId" clId="{AE431B2B-DD0D-48AC-820D-EBF31A886FE8}" dt="2023-02-25T18:05:29.908" v="965" actId="478"/>
          <ac:picMkLst>
            <pc:docMk/>
            <pc:sldMk cId="729275405" sldId="267"/>
            <ac:picMk id="7" creationId="{7569996F-1CB5-14F8-CF8A-5F0876F50727}"/>
          </ac:picMkLst>
        </pc:picChg>
        <pc:picChg chg="del">
          <ac:chgData name="Maksim Akulenko" userId="ec00369d61b481ce" providerId="LiveId" clId="{AE431B2B-DD0D-48AC-820D-EBF31A886FE8}" dt="2023-02-25T18:05:28.960" v="963" actId="478"/>
          <ac:picMkLst>
            <pc:docMk/>
            <pc:sldMk cId="729275405" sldId="267"/>
            <ac:picMk id="8" creationId="{AF421074-0480-E47D-7EAD-07DF5DCA100C}"/>
          </ac:picMkLst>
        </pc:picChg>
        <pc:picChg chg="del">
          <ac:chgData name="Maksim Akulenko" userId="ec00369d61b481ce" providerId="LiveId" clId="{AE431B2B-DD0D-48AC-820D-EBF31A886FE8}" dt="2023-02-25T18:05:30.943" v="967" actId="478"/>
          <ac:picMkLst>
            <pc:docMk/>
            <pc:sldMk cId="729275405" sldId="267"/>
            <ac:picMk id="9" creationId="{F0E1B035-2C12-3C55-E43F-FD815E6E4B14}"/>
          </ac:picMkLst>
        </pc:picChg>
        <pc:picChg chg="del">
          <ac:chgData name="Maksim Akulenko" userId="ec00369d61b481ce" providerId="LiveId" clId="{AE431B2B-DD0D-48AC-820D-EBF31A886FE8}" dt="2023-02-25T18:05:29.480" v="964" actId="478"/>
          <ac:picMkLst>
            <pc:docMk/>
            <pc:sldMk cId="729275405" sldId="267"/>
            <ac:picMk id="10" creationId="{52A60A83-2BD2-BC0D-64DC-DF5B709C35A0}"/>
          </ac:picMkLst>
        </pc:picChg>
        <pc:picChg chg="del">
          <ac:chgData name="Maksim Akulenko" userId="ec00369d61b481ce" providerId="LiveId" clId="{AE431B2B-DD0D-48AC-820D-EBF31A886FE8}" dt="2023-02-25T18:05:31.887" v="969" actId="478"/>
          <ac:picMkLst>
            <pc:docMk/>
            <pc:sldMk cId="729275405" sldId="267"/>
            <ac:picMk id="11" creationId="{DCD7F967-E687-C64A-FFE3-79F9F1D44F15}"/>
          </ac:picMkLst>
        </pc:picChg>
        <pc:picChg chg="del">
          <ac:chgData name="Maksim Akulenko" userId="ec00369d61b481ce" providerId="LiveId" clId="{AE431B2B-DD0D-48AC-820D-EBF31A886FE8}" dt="2023-02-25T18:05:34.798" v="976" actId="478"/>
          <ac:picMkLst>
            <pc:docMk/>
            <pc:sldMk cId="729275405" sldId="267"/>
            <ac:picMk id="12" creationId="{94196505-E09E-4664-01E6-542AEFE70011}"/>
          </ac:picMkLst>
        </pc:picChg>
        <pc:picChg chg="del">
          <ac:chgData name="Maksim Akulenko" userId="ec00369d61b481ce" providerId="LiveId" clId="{AE431B2B-DD0D-48AC-820D-EBF31A886FE8}" dt="2023-02-25T18:05:32.362" v="970" actId="478"/>
          <ac:picMkLst>
            <pc:docMk/>
            <pc:sldMk cId="729275405" sldId="267"/>
            <ac:picMk id="13" creationId="{53B20D45-9316-AE7D-76AC-4BBBF7357B80}"/>
          </ac:picMkLst>
        </pc:picChg>
        <pc:picChg chg="del">
          <ac:chgData name="Maksim Akulenko" userId="ec00369d61b481ce" providerId="LiveId" clId="{AE431B2B-DD0D-48AC-820D-EBF31A886FE8}" dt="2023-02-25T18:05:32.765" v="971" actId="478"/>
          <ac:picMkLst>
            <pc:docMk/>
            <pc:sldMk cId="729275405" sldId="267"/>
            <ac:picMk id="14" creationId="{362CE267-EE3A-AB4E-D81B-C822C897EFAE}"/>
          </ac:picMkLst>
        </pc:picChg>
        <pc:picChg chg="del">
          <ac:chgData name="Maksim Akulenko" userId="ec00369d61b481ce" providerId="LiveId" clId="{AE431B2B-DD0D-48AC-820D-EBF31A886FE8}" dt="2023-02-25T18:05:33.927" v="973" actId="478"/>
          <ac:picMkLst>
            <pc:docMk/>
            <pc:sldMk cId="729275405" sldId="267"/>
            <ac:picMk id="15" creationId="{19EEB4DE-51A8-B73C-0445-DCED1FBB9047}"/>
          </ac:picMkLst>
        </pc:picChg>
        <pc:picChg chg="del mod">
          <ac:chgData name="Maksim Akulenko" userId="ec00369d61b481ce" providerId="LiveId" clId="{AE431B2B-DD0D-48AC-820D-EBF31A886FE8}" dt="2023-02-25T18:05:34.368" v="975" actId="478"/>
          <ac:picMkLst>
            <pc:docMk/>
            <pc:sldMk cId="729275405" sldId="267"/>
            <ac:picMk id="16" creationId="{9D10E40A-E782-6D40-B997-02B2984FBD19}"/>
          </ac:picMkLst>
        </pc:picChg>
        <pc:picChg chg="del">
          <ac:chgData name="Maksim Akulenko" userId="ec00369d61b481ce" providerId="LiveId" clId="{AE431B2B-DD0D-48AC-820D-EBF31A886FE8}" dt="2023-02-25T18:05:27.955" v="961" actId="478"/>
          <ac:picMkLst>
            <pc:docMk/>
            <pc:sldMk cId="729275405" sldId="267"/>
            <ac:picMk id="17" creationId="{D74BED0D-50EF-5936-9975-E06695A9C63B}"/>
          </ac:picMkLst>
        </pc:picChg>
        <pc:picChg chg="del">
          <ac:chgData name="Maksim Akulenko" userId="ec00369d61b481ce" providerId="LiveId" clId="{AE431B2B-DD0D-48AC-820D-EBF31A886FE8}" dt="2023-02-25T18:05:28.584" v="962" actId="478"/>
          <ac:picMkLst>
            <pc:docMk/>
            <pc:sldMk cId="729275405" sldId="267"/>
            <ac:picMk id="18" creationId="{CF6C9ABA-89C9-56A5-D530-9F6F8EC33D4B}"/>
          </ac:picMkLst>
        </pc:picChg>
      </pc:sldChg>
      <pc:sldChg chg="add del">
        <pc:chgData name="Maksim Akulenko" userId="ec00369d61b481ce" providerId="LiveId" clId="{AE431B2B-DD0D-48AC-820D-EBF31A886FE8}" dt="2023-02-25T17:58:29.633" v="515" actId="47"/>
        <pc:sldMkLst>
          <pc:docMk/>
          <pc:sldMk cId="3349359538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0869-055B-4593-A049-247BE063C442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E75E6-A687-4685-B0FC-B2A73B97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9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AAF7E-ADC1-A8E0-F1D5-F41B2B9BB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79625F-2D10-8DE5-9214-890D7ADE3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43C8A6-E3C1-66EE-336D-53E32321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AB23-D70C-4107-B812-733A26C66EF0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CAEB09-4FEF-D7C8-C944-B67E2335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C05A8C-CB7E-1945-AD9B-77E681AB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3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03B461-0C2A-B857-43A0-77A84078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8AF640-459A-9E41-8499-F39B9FAAD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B0F3BC-C8C7-768A-BA56-8939FBF31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BC06F-FA99-4965-A2C0-CC68BB467EA0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920CE5-6237-5218-FE38-8B8BA8C8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8906FC-5450-94BA-510E-532E157A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8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83DF87-7B9F-819D-F1A1-32F032EA2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FB60A5-AC74-329D-54BA-B4E868B04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2991B5-755D-56C2-7853-3E4E8FD3F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0A98C-D8DB-42EB-A4E5-9B17E102117A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4B1076-9972-6C1B-6490-16161ABC1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307B85-7786-A8A2-F9F9-D4D5B28C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1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DCE67-A646-EA6C-0121-020B4659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A8D156-1ED8-1883-FF7A-AF427FF7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EC676-7C2F-CE1D-79CF-8879B5EF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21B7-041F-49B3-A980-D03D593F2815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020B06-1598-224B-159F-296B570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DC8E1D-111F-596D-5FD9-7ED20D05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85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FFD9B-4571-EDBF-FB63-83FDD90F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782FEC-B18C-C5DF-1C8B-9CB09A609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52CC3C-7A5E-A170-8F93-A2609C27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CB30C-41A4-47F0-9F53-349F77B0CB48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813DDB-F027-2567-4826-F75BE005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DF84A3-4F0F-F6A6-D3F4-480693BE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7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4B843-7D64-CD23-4C0D-E67A39E1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2F60AA-9AD3-F4F3-57B0-44AC8BA66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D854DD-FFC5-3741-C98B-11ADFE914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DD3FB0-62EE-C0A8-A265-D5470C9F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BBBD-66A6-4031-9A64-FD1ACB64E20A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DC9C75-2983-56BD-0B52-894CF792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927F8D-E7BE-BEED-D798-BC669027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7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2627C-2CAD-4AC2-DC1B-7EAE33440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9396EC-F555-E994-D7DB-B3462B1A4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32372C-C207-A505-A5CA-9772445B5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0BED1-D724-2D5D-DBD2-A58A03D67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42AE789-F69D-6729-DF21-8DA3C196D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090010D-8580-6AB2-8DAA-346BF72B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4978-D936-453B-B5ED-DBE7C1197A80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3B70892-DD3B-2F16-F107-60643F38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F224D9E-64D1-0EBB-9CC2-57B2504C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40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3EB1B5-57F9-4958-4CA9-23599120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A10FFD-5219-65BA-0521-740F34B6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2BCD8-DB36-4C5B-9C7F-754286B2A2C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C1FEE1-0BA3-5873-BFBD-FDCD99A8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F7F406-5429-E9B3-F081-CD40451E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5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022616E-777C-A8BA-3AF3-7E0C45851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EEB61-8ECB-491D-BD12-A911D27C717A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6EBE1E-EE06-A800-04C2-008A6339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560ED3-93AB-32B4-61B7-C51DBCB4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01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0DC28-11DE-8449-77AD-113BB343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72D9C9-97B5-F595-7E50-944340E5F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1DE78B-FE18-6027-2434-2EF8018F5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87B04D-8072-FC8E-69F9-016A322B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84FD-D6EB-4CCC-875E-7AB9E81A56C2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0D6BE9-08A9-408E-9AD7-EEAD0DBFE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AEFE74-E994-32AE-8A2D-025DEA42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0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33322-1FBC-9ECD-02B4-C0658EC47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9BA08F-44F0-0932-8008-29CA86961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823431-B7E4-47AD-3C00-D1AFC637A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AEE2A0-9D6A-AE05-A9A8-206F6B4C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F555E-57E5-4CDD-B194-39F9123F887E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ADE677-BF3E-2CB9-9203-87262235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EAFDF0-C96C-F39D-7C67-F12B31EA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3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775396-E93F-37CC-D60F-E804DDB8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2474FA-407A-3C71-9DD4-260348F16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A1A0A4-7623-2473-F191-D5CB491E3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FB86B-765A-4F85-BF46-476812270FA6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ED169F-59C9-70D5-CFC7-397F6B1B6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61C955-89A7-F231-A4A2-A97DF05A1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1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5.svg"/><Relationship Id="rId21" Type="http://schemas.openxmlformats.org/officeDocument/2006/relationships/image" Target="../media/image51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3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22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glob.png">
            <a:extLst>
              <a:ext uri="{FF2B5EF4-FFF2-40B4-BE49-F238E27FC236}">
                <a16:creationId xmlns:a16="http://schemas.microsoft.com/office/drawing/2014/main" id="{CD4F38E7-34D7-ECB3-9B0F-989363A5D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5" t="20120"/>
          <a:stretch/>
        </p:blipFill>
        <p:spPr>
          <a:xfrm flipH="1">
            <a:off x="5172634" y="-16052"/>
            <a:ext cx="7019363" cy="5481776"/>
          </a:xfrm>
          <a:prstGeom prst="rect">
            <a:avLst/>
          </a:prstGeom>
        </p:spPr>
      </p:pic>
      <p:pic>
        <p:nvPicPr>
          <p:cNvPr id="6" name="Picture 1" descr="cover.jpg">
            <a:extLst>
              <a:ext uri="{FF2B5EF4-FFF2-40B4-BE49-F238E27FC236}">
                <a16:creationId xmlns:a16="http://schemas.microsoft.com/office/drawing/2014/main" id="{37D0D715-DC41-C38C-1C46-A594B0045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637"/>
            <a:ext cx="12192000" cy="2900363"/>
          </a:xfrm>
          <a:prstGeom prst="rect">
            <a:avLst/>
          </a:prstGeom>
        </p:spPr>
      </p:pic>
      <p:sp>
        <p:nvSpPr>
          <p:cNvPr id="2" name="!!ЛОГО">
            <a:extLst>
              <a:ext uri="{FF2B5EF4-FFF2-40B4-BE49-F238E27FC236}">
                <a16:creationId xmlns:a16="http://schemas.microsoft.com/office/drawing/2014/main" id="{833E729E-9860-D947-DB2E-66F693405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8917" y="1838325"/>
            <a:ext cx="3514165" cy="1590675"/>
          </a:xfrm>
        </p:spPr>
        <p:txBody>
          <a:bodyPr>
            <a:normAutofit fontScale="90000"/>
          </a:bodyPr>
          <a:lstStyle/>
          <a:p>
            <a:r>
              <a:rPr lang="ru-RU" dirty="0"/>
              <a:t>Рост Дендритов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83D18A-2862-1372-F3D0-469486E7D9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3603811" y="3429000"/>
            <a:ext cx="4984376" cy="548621"/>
          </a:xfrm>
        </p:spPr>
        <p:txBody>
          <a:bodyPr/>
          <a:lstStyle/>
          <a:p>
            <a:r>
              <a:rPr lang="ru-RU" dirty="0"/>
              <a:t>Проект. Этап 1.</a:t>
            </a:r>
          </a:p>
        </p:txBody>
      </p:sp>
      <p:sp>
        <p:nvSpPr>
          <p:cNvPr id="5" name="!!ИМЕНА">
            <a:extLst>
              <a:ext uri="{FF2B5EF4-FFF2-40B4-BE49-F238E27FC236}">
                <a16:creationId xmlns:a16="http://schemas.microsoft.com/office/drawing/2014/main" id="{117597D8-9CB5-3EA1-A997-1E0663CA731F}"/>
              </a:ext>
            </a:extLst>
          </p:cNvPr>
          <p:cNvSpPr txBox="1">
            <a:spLocks/>
          </p:cNvSpPr>
          <p:nvPr/>
        </p:nvSpPr>
        <p:spPr>
          <a:xfrm>
            <a:off x="9032725" y="5261392"/>
            <a:ext cx="32900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Проект группы НКНбд-01-20</a:t>
            </a:r>
          </a:p>
          <a:p>
            <a:r>
              <a:rPr lang="ru-RU" dirty="0">
                <a:solidFill>
                  <a:schemeClr val="bg1"/>
                </a:solidFill>
              </a:rPr>
              <a:t>Дорук Мерич </a:t>
            </a:r>
          </a:p>
          <a:p>
            <a:r>
              <a:rPr lang="ru-RU" dirty="0">
                <a:solidFill>
                  <a:schemeClr val="bg1"/>
                </a:solidFill>
              </a:rPr>
              <a:t>Мухамедиар Адиль</a:t>
            </a:r>
          </a:p>
          <a:p>
            <a:r>
              <a:rPr lang="ru-RU" dirty="0">
                <a:solidFill>
                  <a:schemeClr val="bg1"/>
                </a:solidFill>
              </a:rPr>
              <a:t>Яссин Мохамад Аламин</a:t>
            </a:r>
          </a:p>
          <a:p>
            <a:r>
              <a:rPr lang="ru-RU" dirty="0">
                <a:solidFill>
                  <a:schemeClr val="bg1"/>
                </a:solidFill>
              </a:rPr>
              <a:t>Акуленко Максим</a:t>
            </a:r>
          </a:p>
        </p:txBody>
      </p:sp>
      <p:pic>
        <p:nvPicPr>
          <p:cNvPr id="9" name="!!ДЕНДРИТЫ" descr="Изображение выглядит как антенна&#10;&#10;Автоматически созданное описание">
            <a:extLst>
              <a:ext uri="{FF2B5EF4-FFF2-40B4-BE49-F238E27FC236}">
                <a16:creationId xmlns:a16="http://schemas.microsoft.com/office/drawing/2014/main" id="{E3BCEDC5-DBD7-05BD-765E-C4622E9362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95" b="89474" l="8621" r="95402">
                        <a14:foregroundMark x1="44253" y1="20395" x2="58621" y2="14474"/>
                        <a14:foregroundMark x1="58621" y1="14474" x2="55747" y2="15132"/>
                        <a14:foregroundMark x1="65517" y1="14474" x2="64943" y2="7895"/>
                        <a14:foregroundMark x1="62644" y1="13816" x2="56897" y2="15789"/>
                        <a14:foregroundMark x1="79310" y1="61184" x2="91379" y2="54605"/>
                        <a14:foregroundMark x1="91379" y1="54605" x2="83333" y2="60526"/>
                        <a14:foregroundMark x1="86207" y1="84868" x2="78161" y2="78947"/>
                        <a14:foregroundMark x1="93678" y1="63816" x2="88506" y2="60526"/>
                        <a14:foregroundMark x1="95402" y1="63158" x2="87931" y2="56579"/>
                        <a14:foregroundMark x1="89080" y1="82895" x2="85057" y2="80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17" y="6929044"/>
            <a:ext cx="3632317" cy="3173059"/>
          </a:xfrm>
          <a:prstGeom prst="rect">
            <a:avLst/>
          </a:prstGeom>
        </p:spPr>
      </p:pic>
      <p:sp>
        <p:nvSpPr>
          <p:cNvPr id="11" name="!!ОПР">
            <a:extLst>
              <a:ext uri="{FF2B5EF4-FFF2-40B4-BE49-F238E27FC236}">
                <a16:creationId xmlns:a16="http://schemas.microsoft.com/office/drawing/2014/main" id="{A1FDDBBE-2C7B-9458-EE2A-2C99784766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90700" y="-728726"/>
            <a:ext cx="10401300" cy="72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сложнокристаллические образования древовидной ветвящейся. Это определение очень удачное - дендриты действительно имеют  ветвящуюся структуру, похожую на деревце. 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!!Дендриты2">
            <a:extLst>
              <a:ext uri="{FF2B5EF4-FFF2-40B4-BE49-F238E27FC236}">
                <a16:creationId xmlns:a16="http://schemas.microsoft.com/office/drawing/2014/main" id="{6325765C-B6B8-2BE3-916B-81AB5C9654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460" y="6738720"/>
            <a:ext cx="3109229" cy="3359187"/>
          </a:xfrm>
          <a:prstGeom prst="rect">
            <a:avLst/>
          </a:prstGeom>
        </p:spPr>
      </p:pic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BFFEDEF4-8188-0493-36E6-B8951BCB5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414BB479-A18B-85EC-62B0-8893218E6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5" y="6217727"/>
            <a:ext cx="2854712" cy="5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5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ЫП">
            <a:extLst>
              <a:ext uri="{FF2B5EF4-FFF2-40B4-BE49-F238E27FC236}">
                <a16:creationId xmlns:a16="http://schemas.microsoft.com/office/drawing/2014/main" id="{D7A3247A-86BF-7D97-6158-5811AD9AF4DE}"/>
              </a:ext>
            </a:extLst>
          </p:cNvPr>
          <p:cNvSpPr txBox="1"/>
          <p:nvPr/>
        </p:nvSpPr>
        <p:spPr>
          <a:xfrm>
            <a:off x="3048000" y="31191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ИСТОЧНИКИ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78A905-F1B3-F477-F151-AC18CA13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A8F51-4A7C-E71F-4706-C9F9C76B05E6}"/>
              </a:ext>
            </a:extLst>
          </p:cNvPr>
          <p:cNvSpPr txBox="1"/>
          <p:nvPr/>
        </p:nvSpPr>
        <p:spPr>
          <a:xfrm>
            <a:off x="419100" y="1119485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1) Д. А. Медведев, А. Л. </a:t>
            </a:r>
            <a:r>
              <a:rPr lang="ru-RU" dirty="0" err="1"/>
              <a:t>Куперштох</a:t>
            </a:r>
            <a:r>
              <a:rPr lang="ru-RU" dirty="0"/>
              <a:t>, Э. Р. </a:t>
            </a:r>
            <a:r>
              <a:rPr lang="ru-RU" dirty="0" err="1"/>
              <a:t>Прууэл</a:t>
            </a:r>
            <a:r>
              <a:rPr lang="ru-RU" dirty="0"/>
              <a:t>, Н. П. </a:t>
            </a:r>
            <a:r>
              <a:rPr lang="ru-RU" dirty="0" err="1"/>
              <a:t>Сатонкина</a:t>
            </a:r>
            <a:r>
              <a:rPr lang="ru-RU" dirty="0"/>
              <a:t>, Д. И. Карпов МОДЕЛИРОВАНИЕ ФИЗИЧЕСКИХ ПРОЦЕССОВ И ЯВЛЕНИЙ НА ПК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EBB8F-846F-9F5D-02D9-5629A8BE4C4F}"/>
              </a:ext>
            </a:extLst>
          </p:cNvPr>
          <p:cNvSpPr txBox="1"/>
          <p:nvPr/>
        </p:nvSpPr>
        <p:spPr>
          <a:xfrm>
            <a:off x="419100" y="1935152"/>
            <a:ext cx="8572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2) А.И. Цаплин, И.Л. Никулин МОДЕЛИРОВАНИЕ ТЕПЛОФИЗИЧЕСКИХ ПРОЦЕССОВ И ОБЪЕКТОВ В МЕТАЛЛУРГИИ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B5B983-EA4B-0EC8-0177-3E0C63563400}"/>
              </a:ext>
            </a:extLst>
          </p:cNvPr>
          <p:cNvSpPr txBox="1"/>
          <p:nvPr/>
        </p:nvSpPr>
        <p:spPr>
          <a:xfrm>
            <a:off x="419099" y="2505670"/>
            <a:ext cx="8915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3)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Р. Кобаяши,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Physica D</a:t>
            </a:r>
            <a:r>
              <a:rPr lang="en-US" dirty="0"/>
              <a:t>:</a:t>
            </a:r>
            <a:r>
              <a:rPr lang="ru-RU" dirty="0"/>
              <a:t> нелинейные явления</a:t>
            </a:r>
            <a:r>
              <a:rPr lang="en-US" dirty="0"/>
              <a:t> - </a:t>
            </a:r>
            <a:r>
              <a:rPr lang="ru-RU" dirty="0"/>
              <a:t>https://www.sciencedirect.com/science/article/abs/pii/016727899390120P?via%3Dihub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637CA9-6748-65BA-0C53-F184AD02C3DA}"/>
              </a:ext>
            </a:extLst>
          </p:cNvPr>
          <p:cNvSpPr txBox="1"/>
          <p:nvPr/>
        </p:nvSpPr>
        <p:spPr>
          <a:xfrm>
            <a:off x="419099" y="3586379"/>
            <a:ext cx="8334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4) </a:t>
            </a:r>
            <a:r>
              <a:rPr lang="ru-RU" dirty="0"/>
              <a:t>О. В. Казак, П. К. Галенко, Д. В. Александров, Влияние конвективного потока на рост чистого и сплавного дендрита</a:t>
            </a:r>
            <a:r>
              <a:rPr lang="en-US" dirty="0"/>
              <a:t> - https://www.mathnet.ru/links/ea18d90d894c1a8cce467174c75eb5aa/vuu540.pdf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9528D7-3815-C593-769B-7F69C2EFC325}"/>
              </a:ext>
            </a:extLst>
          </p:cNvPr>
          <p:cNvSpPr txBox="1"/>
          <p:nvPr/>
        </p:nvSpPr>
        <p:spPr>
          <a:xfrm>
            <a:off x="419100" y="4693166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5) </a:t>
            </a:r>
            <a:r>
              <a:rPr lang="ru-RU" dirty="0" err="1"/>
              <a:t>Д.М.Васильев</a:t>
            </a:r>
            <a:r>
              <a:rPr lang="ru-RU" dirty="0"/>
              <a:t> Физика кристаллография</a:t>
            </a:r>
            <a:endParaRPr lang="en-US" dirty="0"/>
          </a:p>
          <a:p>
            <a:r>
              <a:rPr lang="ru-RU" dirty="0"/>
              <a:t>https://www.geokniga.org/bookfiles/geokniga-fizicheskaya-kristallografiya.pdf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4653A-8F3E-4AA7-2DF5-C1DA24EBD319}"/>
              </a:ext>
            </a:extLst>
          </p:cNvPr>
          <p:cNvSpPr txBox="1"/>
          <p:nvPr/>
        </p:nvSpPr>
        <p:spPr>
          <a:xfrm>
            <a:off x="419099" y="5550984"/>
            <a:ext cx="846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6) Александр С. Прохода  ГЕОМЕТРИЧЕСКОЕ МОДЕЛИРОВАНИЕ ДЕНДРИТНЫХ СТРУКТУР - </a:t>
            </a:r>
            <a:r>
              <a:rPr lang="en-US" dirty="0"/>
              <a:t>https://arxiv.org/ftp/arxiv/papers/1810/1810.01961.pdf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27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par>
              <p:cTn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ЛОГО">
            <a:extLst>
              <a:ext uri="{FF2B5EF4-FFF2-40B4-BE49-F238E27FC236}">
                <a16:creationId xmlns:a16="http://schemas.microsoft.com/office/drawing/2014/main" id="{2C2B64C8-A7A5-26B7-F9D9-446168A5A9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660" y="452843"/>
            <a:ext cx="1532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Дендриты</a:t>
            </a:r>
          </a:p>
        </p:txBody>
      </p:sp>
      <p:sp>
        <p:nvSpPr>
          <p:cNvPr id="8" name="!!ИМЕНА">
            <a:extLst>
              <a:ext uri="{FF2B5EF4-FFF2-40B4-BE49-F238E27FC236}">
                <a16:creationId xmlns:a16="http://schemas.microsoft.com/office/drawing/2014/main" id="{A3E730AB-7CD0-11CB-BF3B-6144B05889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3030070" y="5306215"/>
            <a:ext cx="32900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Проект группы НКНбд-01-20</a:t>
            </a:r>
          </a:p>
          <a:p>
            <a:r>
              <a:rPr lang="ru-RU" dirty="0"/>
              <a:t>Дорук Мерич </a:t>
            </a:r>
          </a:p>
          <a:p>
            <a:r>
              <a:rPr lang="ru-RU" dirty="0"/>
              <a:t>Мухамедиар Адиль</a:t>
            </a:r>
          </a:p>
          <a:p>
            <a:r>
              <a:rPr lang="ru-RU" dirty="0"/>
              <a:t>Мохамад Аламин Яссин </a:t>
            </a:r>
          </a:p>
          <a:p>
            <a:r>
              <a:rPr lang="ru-RU" dirty="0"/>
              <a:t>Акуленко Максим</a:t>
            </a:r>
          </a:p>
        </p:txBody>
      </p:sp>
      <p:pic>
        <p:nvPicPr>
          <p:cNvPr id="12" name="!!ДЕНДРИТЫ">
            <a:extLst>
              <a:ext uri="{FF2B5EF4-FFF2-40B4-BE49-F238E27FC236}">
                <a16:creationId xmlns:a16="http://schemas.microsoft.com/office/drawing/2014/main" id="{6C6F5B01-EFF2-7285-0B33-2C90572607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7" y="3630692"/>
            <a:ext cx="2947065" cy="2571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51C058-B23F-1E5A-8FD5-B760F75EE5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402" y="1318550"/>
            <a:ext cx="11483196" cy="10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Дендрит является монокристаллом (т.е. одним кристаллом). 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формирования дендрита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представлена на рисунке. Сначала формируются оси первого порядка, потом на них зарождаются и растут оси второго порядка. Далее – третьего.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!!Дендриты2">
            <a:extLst>
              <a:ext uri="{FF2B5EF4-FFF2-40B4-BE49-F238E27FC236}">
                <a16:creationId xmlns:a16="http://schemas.microsoft.com/office/drawing/2014/main" id="{FBB208A0-BD43-B19E-BAEE-8F7E3B4ACA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709" y="2685692"/>
            <a:ext cx="3109229" cy="3359187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250ECF-2487-E13F-5138-ADA2ED478A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26" y="2911910"/>
            <a:ext cx="3290047" cy="3290047"/>
          </a:xfrm>
          <a:prstGeom prst="rect">
            <a:avLst/>
          </a:prstGeom>
        </p:spPr>
      </p:pic>
      <p:sp>
        <p:nvSpPr>
          <p:cNvPr id="23" name="!!ОПР">
            <a:extLst>
              <a:ext uri="{FF2B5EF4-FFF2-40B4-BE49-F238E27FC236}">
                <a16:creationId xmlns:a16="http://schemas.microsoft.com/office/drawing/2014/main" id="{9D15955D-4E97-48FC-35F9-AA8BF8612A9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31638" y="494877"/>
            <a:ext cx="10401300" cy="72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сложнокристаллические образования древовидной ветвящейся. Это определение очень удачное - дендриты действительно имеют  ветвящуюся структуру, похожую на деревце. 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!!МЕТАЛ1">
            <a:extLst>
              <a:ext uri="{FF2B5EF4-FFF2-40B4-BE49-F238E27FC236}">
                <a16:creationId xmlns:a16="http://schemas.microsoft.com/office/drawing/2014/main" id="{DD105188-F8A0-ABCA-734C-72FCB0484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17244" y="7131588"/>
            <a:ext cx="5326095" cy="3717814"/>
          </a:xfrm>
          <a:prstGeom prst="rect">
            <a:avLst/>
          </a:prstGeom>
        </p:spPr>
      </p:pic>
      <p:pic>
        <p:nvPicPr>
          <p:cNvPr id="25" name="!!МЕТАЛ2">
            <a:extLst>
              <a:ext uri="{FF2B5EF4-FFF2-40B4-BE49-F238E27FC236}">
                <a16:creationId xmlns:a16="http://schemas.microsoft.com/office/drawing/2014/main" id="{65AEA1BC-B40F-DD62-AB18-91E58D548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7131588"/>
            <a:ext cx="4741023" cy="3717814"/>
          </a:xfrm>
          <a:prstGeom prst="rect">
            <a:avLst/>
          </a:prstGeom>
        </p:spPr>
      </p:pic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5C69F234-B5AD-FB3E-77F8-E1F498CE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ОПР">
            <a:extLst>
              <a:ext uri="{FF2B5EF4-FFF2-40B4-BE49-F238E27FC236}">
                <a16:creationId xmlns:a16="http://schemas.microsoft.com/office/drawing/2014/main" id="{3D1656DC-6180-E94A-E994-AB98AF19DF78}"/>
              </a:ext>
            </a:extLst>
          </p:cNvPr>
          <p:cNvSpPr txBox="1"/>
          <p:nvPr/>
        </p:nvSpPr>
        <p:spPr>
          <a:xfrm>
            <a:off x="-117475" y="584553"/>
            <a:ext cx="12426950" cy="1263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Дендрит в металлургии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- характерная древовидная структура кристаллов , растущих по мере затвердевания расплавленного металла , форма, полученная более быстрым ростом вдоль энергетически выгодных кристаллографических направлений. Этот рост дендритов имеет большие последствия в отношении свойств материала.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!!МЕТАЛ1">
            <a:extLst>
              <a:ext uri="{FF2B5EF4-FFF2-40B4-BE49-F238E27FC236}">
                <a16:creationId xmlns:a16="http://schemas.microsoft.com/office/drawing/2014/main" id="{475461C1-754D-6E42-03B1-32375A02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2403539"/>
            <a:ext cx="5326095" cy="3717814"/>
          </a:xfrm>
          <a:prstGeom prst="rect">
            <a:avLst/>
          </a:prstGeom>
        </p:spPr>
      </p:pic>
      <p:pic>
        <p:nvPicPr>
          <p:cNvPr id="19" name="!!МЕТАЛ2">
            <a:extLst>
              <a:ext uri="{FF2B5EF4-FFF2-40B4-BE49-F238E27FC236}">
                <a16:creationId xmlns:a16="http://schemas.microsoft.com/office/drawing/2014/main" id="{85D25563-193B-443A-59A5-61D7471E3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34" y="2403539"/>
            <a:ext cx="4741023" cy="371781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Ссылка на слайд 20">
                <a:extLst>
                  <a:ext uri="{FF2B5EF4-FFF2-40B4-BE49-F238E27FC236}">
                    <a16:creationId xmlns:a16="http://schemas.microsoft.com/office/drawing/2014/main" id="{64467979-E279-DCF6-3DD9-1687755843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9387977"/>
                  </p:ext>
                </p:extLst>
              </p:nvPr>
            </p:nvGraphicFramePr>
            <p:xfrm>
              <a:off x="4831199" y="3219450"/>
              <a:ext cx="3048000" cy="1714500"/>
            </p:xfrm>
            <a:graphic>
              <a:graphicData uri="http://schemas.microsoft.com/office/powerpoint/2016/slidezoom">
                <pslz:sldZm>
                  <pslz:sldZmObj sldId="261" cId="2159291970">
                    <pslz:zmPr id="{9BE01B0D-C2B3-49A6-8F5B-8EACDCB30E4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Ссылка на слайд 20">
                <a:extLst>
                  <a:ext uri="{FF2B5EF4-FFF2-40B4-BE49-F238E27FC236}">
                    <a16:creationId xmlns:a16="http://schemas.microsoft.com/office/drawing/2014/main" id="{64467979-E279-DCF6-3DD9-1687755843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1199" y="32194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49127BCF-7B93-536D-F206-3A6EE4DA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0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D05C2F-AB47-37EC-2326-46DFE727F74A}"/>
              </a:ext>
            </a:extLst>
          </p:cNvPr>
          <p:cNvSpPr txBox="1"/>
          <p:nvPr/>
        </p:nvSpPr>
        <p:spPr>
          <a:xfrm>
            <a:off x="228601" y="1285875"/>
            <a:ext cx="119633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Первая вычислительная модель дендритного затвердевания была опубликована Кобаяши , который использовал модель фазового поля для решения двух связанных дифференциальных уравнений в частных производных, описывающих эволюцию фазового поля: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132B21-A1D3-2521-3C5F-100CAF442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0300" y="1862562"/>
            <a:ext cx="219075" cy="316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DFB69-C998-DB4B-FE8F-325237C15912}"/>
              </a:ext>
            </a:extLst>
          </p:cNvPr>
          <p:cNvSpPr txBox="1"/>
          <p:nvPr/>
        </p:nvSpPr>
        <p:spPr>
          <a:xfrm>
            <a:off x="6429375" y="1836334"/>
            <a:ext cx="428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(с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E88C17-3468-E778-4E78-A7FB16BC2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0198" y="1888789"/>
            <a:ext cx="633753" cy="316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9C8AF1-5E19-0BC2-0A4E-89E306BC1949}"/>
              </a:ext>
            </a:extLst>
          </p:cNvPr>
          <p:cNvSpPr txBox="1"/>
          <p:nvPr/>
        </p:nvSpPr>
        <p:spPr>
          <a:xfrm>
            <a:off x="7393951" y="1805556"/>
            <a:ext cx="2190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в жидкой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фазе и </a:t>
            </a:r>
            <a:r>
              <a:rPr lang="ru-RU" sz="2000" dirty="0">
                <a:solidFill>
                  <a:srgbClr val="2021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8D9F59-FAD1-0142-3756-67346F876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7880" y="1852793"/>
            <a:ext cx="692772" cy="305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9768C1-B5F6-6C75-B4B5-1B6A6E2F3A9A}"/>
              </a:ext>
            </a:extLst>
          </p:cNvPr>
          <p:cNvSpPr txBox="1"/>
          <p:nvPr/>
        </p:nvSpPr>
        <p:spPr>
          <a:xfrm>
            <a:off x="228601" y="2047227"/>
            <a:ext cx="10387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и температурное поле,</a:t>
            </a:r>
            <a:r>
              <a:rPr lang="ru-RU" sz="2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Т</a:t>
            </a:r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для чистого материала в двух измерениях: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DFEAB4-EB3F-238A-037B-1A26168D529E}"/>
              </a:ext>
            </a:extLst>
          </p:cNvPr>
          <p:cNvSpPr txBox="1"/>
          <p:nvPr/>
        </p:nvSpPr>
        <p:spPr>
          <a:xfrm>
            <a:off x="10120652" y="1805556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в твердой фазе) 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E6C645-2068-54AD-FCE8-C4DDFB8B74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17989" y="2627035"/>
            <a:ext cx="9822723" cy="687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42F70D-87EB-AE29-8CE2-151460004C5B}"/>
              </a:ext>
            </a:extLst>
          </p:cNvPr>
          <p:cNvSpPr txBox="1"/>
          <p:nvPr/>
        </p:nvSpPr>
        <p:spPr>
          <a:xfrm>
            <a:off x="228601" y="3455890"/>
            <a:ext cx="11658598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которое представляет собой уравнение Аллена-Кана с коэффициентом энергии анизотропного градиента: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2F077AE-2914-899D-8641-6EDBD50239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5211" y="3923368"/>
            <a:ext cx="2945377" cy="3737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0F2A15-0E35-0DC2-2797-D48A2108D31A}"/>
              </a:ext>
            </a:extLst>
          </p:cNvPr>
          <p:cNvSpPr txBox="1"/>
          <p:nvPr/>
        </p:nvSpPr>
        <p:spPr>
          <a:xfrm>
            <a:off x="313071" y="4360471"/>
            <a:ext cx="580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Где</a:t>
            </a:r>
            <a:endParaRPr lang="ru-RU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1BF2559-9F73-FAD1-7766-BACEE3E247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0421" y="4369398"/>
            <a:ext cx="285330" cy="2767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6415C6C-FD5F-B69A-7EC4-ADAB44579BB5}"/>
              </a:ext>
            </a:extLst>
          </p:cNvPr>
          <p:cNvSpPr txBox="1"/>
          <p:nvPr/>
        </p:nvSpPr>
        <p:spPr>
          <a:xfrm>
            <a:off x="1204035" y="4323102"/>
            <a:ext cx="257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это среднее значение 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F917466-2ED2-1606-4E24-B037DB59A9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56296" y="4323102"/>
            <a:ext cx="183019" cy="29050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F733D28-7613-948E-86CD-9C6E112125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87711" y="4352805"/>
            <a:ext cx="200025" cy="25493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2F71859-A431-BBFC-2BC5-9A95A2CD13DC}"/>
              </a:ext>
            </a:extLst>
          </p:cNvPr>
          <p:cNvSpPr txBox="1"/>
          <p:nvPr/>
        </p:nvSpPr>
        <p:spPr>
          <a:xfrm>
            <a:off x="4287736" y="42836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 угол между нормалью интерфейса и осью x и </a:t>
            </a:r>
            <a:endParaRPr lang="ru-RU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FCEADE1-05FA-260D-1C14-BB205959D0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47705" y="4237020"/>
            <a:ext cx="135270" cy="338175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8D2DFBE-DFAD-B066-3D7D-32A48F17CD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20336" y="4258897"/>
            <a:ext cx="149504" cy="34884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3C08914-4F57-AA6F-9290-5234CC8E13BC}"/>
              </a:ext>
            </a:extLst>
          </p:cNvPr>
          <p:cNvSpPr txBox="1"/>
          <p:nvPr/>
        </p:nvSpPr>
        <p:spPr>
          <a:xfrm>
            <a:off x="9613927" y="4277988"/>
            <a:ext cx="320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и</a:t>
            </a:r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3B9538-42A2-1875-B7E4-FABC490384BB}"/>
              </a:ext>
            </a:extLst>
          </p:cNvPr>
          <p:cNvSpPr txBox="1"/>
          <p:nvPr/>
        </p:nvSpPr>
        <p:spPr>
          <a:xfrm>
            <a:off x="309866" y="4653021"/>
            <a:ext cx="7443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представляющие силу и моду анизотропии соответственно.</a:t>
            </a:r>
            <a:endParaRPr lang="ru-R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321E93-931E-0759-72C6-2D452A8AE3CF}"/>
              </a:ext>
            </a:extLst>
          </p:cNvPr>
          <p:cNvSpPr txBox="1"/>
          <p:nvPr/>
        </p:nvSpPr>
        <p:spPr>
          <a:xfrm>
            <a:off x="10069840" y="4277988"/>
            <a:ext cx="140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константы, </a:t>
            </a:r>
            <a:endParaRPr lang="ru-R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5C7DBE-2603-2A1C-CC46-345607BB678F}"/>
              </a:ext>
            </a:extLst>
          </p:cNvPr>
          <p:cNvSpPr txBox="1"/>
          <p:nvPr/>
        </p:nvSpPr>
        <p:spPr>
          <a:xfrm>
            <a:off x="309866" y="5038592"/>
            <a:ext cx="1299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Параметр</a:t>
            </a:r>
            <a:endParaRPr lang="ru-RU" dirty="0"/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C8859F4-93E1-2390-9E9F-5BE75F0F07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95426" y="5161772"/>
            <a:ext cx="228600" cy="1905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1E163BB-4690-DDAD-CDF2-AF7C5A78E1DD}"/>
              </a:ext>
            </a:extLst>
          </p:cNvPr>
          <p:cNvSpPr txBox="1"/>
          <p:nvPr/>
        </p:nvSpPr>
        <p:spPr>
          <a:xfrm>
            <a:off x="1724026" y="5059675"/>
            <a:ext cx="10467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описывает термодинамическую движущую силу затвердевания, которую Кобаяши определяет</a:t>
            </a:r>
            <a:endParaRPr lang="ru-R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CD5C7F-A2C1-CE3F-1CD1-76F38B333043}"/>
              </a:ext>
            </a:extLst>
          </p:cNvPr>
          <p:cNvSpPr txBox="1"/>
          <p:nvPr/>
        </p:nvSpPr>
        <p:spPr>
          <a:xfrm>
            <a:off x="309866" y="53004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для переохлажденного расплава как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57" name="!!Формула для переноса">
            <a:extLst>
              <a:ext uri="{FF2B5EF4-FFF2-40B4-BE49-F238E27FC236}">
                <a16:creationId xmlns:a16="http://schemas.microsoft.com/office/drawing/2014/main" id="{BC82DA23-205E-4658-5625-9FFDB3B843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496183" y="5700551"/>
            <a:ext cx="3466334" cy="574319"/>
          </a:xfrm>
          <a:prstGeom prst="rect">
            <a:avLst/>
          </a:prstGeom>
        </p:spPr>
      </p:pic>
      <p:sp>
        <p:nvSpPr>
          <p:cNvPr id="59" name="!!Начало">
            <a:extLst>
              <a:ext uri="{FF2B5EF4-FFF2-40B4-BE49-F238E27FC236}">
                <a16:creationId xmlns:a16="http://schemas.microsoft.com/office/drawing/2014/main" id="{3CA4C3A9-CE57-9CED-5382-7340A95A64D3}"/>
              </a:ext>
            </a:extLst>
          </p:cNvPr>
          <p:cNvSpPr txBox="1"/>
          <p:nvPr/>
        </p:nvSpPr>
        <p:spPr>
          <a:xfrm>
            <a:off x="3825244" y="615295"/>
            <a:ext cx="4541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Компьютерное моделирование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Номер слайда 61">
            <a:extLst>
              <a:ext uri="{FF2B5EF4-FFF2-40B4-BE49-F238E27FC236}">
                <a16:creationId xmlns:a16="http://schemas.microsoft.com/office/drawing/2014/main" id="{6526ED74-4C33-CC50-FA68-3CE6ED06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9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Формула для переноса">
            <a:extLst>
              <a:ext uri="{FF2B5EF4-FFF2-40B4-BE49-F238E27FC236}">
                <a16:creationId xmlns:a16="http://schemas.microsoft.com/office/drawing/2014/main" id="{07F699B7-9EF0-9FA3-E928-43BCF9F38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273" y="1143223"/>
            <a:ext cx="3466334" cy="574319"/>
          </a:xfrm>
          <a:prstGeom prst="rect">
            <a:avLst/>
          </a:prstGeom>
        </p:spPr>
      </p:pic>
      <p:pic>
        <p:nvPicPr>
          <p:cNvPr id="3" name="!!Уникальная пометка 2">
            <a:extLst>
              <a:ext uri="{FF2B5EF4-FFF2-40B4-BE49-F238E27FC236}">
                <a16:creationId xmlns:a16="http://schemas.microsoft.com/office/drawing/2014/main" id="{594FE41D-97E9-2727-5B1A-AE67EE68C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828" y="1781079"/>
            <a:ext cx="214313" cy="320919"/>
          </a:xfrm>
          <a:prstGeom prst="rect">
            <a:avLst/>
          </a:prstGeom>
        </p:spPr>
      </p:pic>
      <p:sp>
        <p:nvSpPr>
          <p:cNvPr id="5" name="!!уникальная пометка 1">
            <a:extLst>
              <a:ext uri="{FF2B5EF4-FFF2-40B4-BE49-F238E27FC236}">
                <a16:creationId xmlns:a16="http://schemas.microsoft.com/office/drawing/2014/main" id="{ABD78A30-0DE9-B52E-3A7C-8E84C646BFB0}"/>
              </a:ext>
            </a:extLst>
          </p:cNvPr>
          <p:cNvSpPr txBox="1"/>
          <p:nvPr/>
        </p:nvSpPr>
        <p:spPr>
          <a:xfrm>
            <a:off x="159668" y="1783391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Где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8E535-A597-94E6-67EB-F6A8A7833360}"/>
              </a:ext>
            </a:extLst>
          </p:cNvPr>
          <p:cNvSpPr txBox="1"/>
          <p:nvPr/>
        </p:nvSpPr>
        <p:spPr>
          <a:xfrm>
            <a:off x="960140" y="1781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является константой между 0 и 1, 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D940873-1A98-FC17-8B4A-F8B5FEFA9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0602" y="1735507"/>
            <a:ext cx="223838" cy="362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202AE5-692B-5581-F1E0-94608A841E21}"/>
              </a:ext>
            </a:extLst>
          </p:cNvPr>
          <p:cNvSpPr txBox="1"/>
          <p:nvPr/>
        </p:nvSpPr>
        <p:spPr>
          <a:xfrm>
            <a:off x="4884440" y="1775285"/>
            <a:ext cx="4371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является положительной константой, и </a:t>
            </a:r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7E7C1CB-5E7E-D88D-2D09-E924A402D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56415" y="1756872"/>
            <a:ext cx="344709" cy="3693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23189DA-B3B1-0083-1DBA-0CA3C0714A3C}"/>
              </a:ext>
            </a:extLst>
          </p:cNvPr>
          <p:cNvSpPr txBox="1"/>
          <p:nvPr/>
        </p:nvSpPr>
        <p:spPr>
          <a:xfrm>
            <a:off x="159668" y="2156251"/>
            <a:ext cx="11542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равновесная температура. Температура была безразмерной, так что равновесная температура равна </a:t>
            </a:r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40320E8-C011-3CD3-6C7A-5C310D44EC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782" y="2542532"/>
            <a:ext cx="314325" cy="33644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6E2E2A-DA74-5710-1DEB-91440E19B135}"/>
              </a:ext>
            </a:extLst>
          </p:cNvPr>
          <p:cNvSpPr txBox="1"/>
          <p:nvPr/>
        </p:nvSpPr>
        <p:spPr>
          <a:xfrm>
            <a:off x="512093" y="2508101"/>
            <a:ext cx="8181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=1а начальная температура переохлажденного расплава равна </a:t>
            </a:r>
            <a:endParaRPr lang="ru-RU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29C5738-B729-DFCA-D49C-FAA6ECC1B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0807" y="2546161"/>
            <a:ext cx="726103" cy="27003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D4DECA7-2AB4-1674-2130-B2DBC0AC71F1}"/>
              </a:ext>
            </a:extLst>
          </p:cNvPr>
          <p:cNvSpPr txBox="1"/>
          <p:nvPr/>
        </p:nvSpPr>
        <p:spPr>
          <a:xfrm>
            <a:off x="159668" y="2871465"/>
            <a:ext cx="723900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Уравнение эволюции для температурного поля имеет вид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C195C620-91D3-28BA-3AB7-A00008F23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2977" y="3303329"/>
            <a:ext cx="2957830" cy="838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4EAEB01-2FEF-EEEF-3960-906284BEF82F}"/>
              </a:ext>
            </a:extLst>
          </p:cNvPr>
          <p:cNvSpPr txBox="1"/>
          <p:nvPr/>
        </p:nvSpPr>
        <p:spPr>
          <a:xfrm>
            <a:off x="-108547" y="4066921"/>
            <a:ext cx="12356195" cy="1131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представляет собой просто уравнение теплопроводности с исходным членом из-за выделения скрытой теплоты при затвердевании, где  </a:t>
            </a:r>
            <a:r>
              <a:rPr lang="ru-RU" sz="18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2800" b="1" i="1" dirty="0">
                <a:solidFill>
                  <a:srgbClr val="2021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константа, представляющая скрытую теплоту, нормированную на силу охлаждения.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98181F-6417-2FA7-2A33-C6182A5CBA08}"/>
              </a:ext>
            </a:extLst>
          </p:cNvPr>
          <p:cNvSpPr txBox="1"/>
          <p:nvPr/>
        </p:nvSpPr>
        <p:spPr>
          <a:xfrm>
            <a:off x="9551690" y="1783391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– безразмерная </a:t>
            </a:r>
            <a:endParaRPr lang="ru-R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1877C2-F851-9AF4-48ED-82472B43D243}"/>
              </a:ext>
            </a:extLst>
          </p:cNvPr>
          <p:cNvSpPr txBox="1"/>
          <p:nvPr/>
        </p:nvSpPr>
        <p:spPr>
          <a:xfrm>
            <a:off x="40006" y="5177128"/>
            <a:ext cx="11963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Когда эта система эволюционирует численно, случайный шум, представляющий тепловые флуктуации,      </a:t>
            </a:r>
          </a:p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вводится в интерфейс через </a:t>
            </a:r>
            <a:endParaRPr lang="ru-RU" dirty="0"/>
          </a:p>
        </p:txBody>
      </p:sp>
      <p:pic>
        <p:nvPicPr>
          <p:cNvPr id="61" name="!!Уникальная пометка 5">
            <a:extLst>
              <a:ext uri="{FF2B5EF4-FFF2-40B4-BE49-F238E27FC236}">
                <a16:creationId xmlns:a16="http://schemas.microsoft.com/office/drawing/2014/main" id="{F34730F4-0695-76FA-50C3-6B9E4A5142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42381" y="5559659"/>
            <a:ext cx="275842" cy="2068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E21461E-362B-D488-637E-1AD8A2B3BBCE}"/>
              </a:ext>
            </a:extLst>
          </p:cNvPr>
          <p:cNvSpPr txBox="1"/>
          <p:nvPr/>
        </p:nvSpPr>
        <p:spPr>
          <a:xfrm>
            <a:off x="3495248" y="5454127"/>
            <a:ext cx="1156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срок, где </a:t>
            </a:r>
            <a:endParaRPr lang="ru-R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C440F5-763D-C68D-0975-974B70FB3A5A}"/>
              </a:ext>
            </a:extLst>
          </p:cNvPr>
          <p:cNvSpPr txBox="1"/>
          <p:nvPr/>
        </p:nvSpPr>
        <p:spPr>
          <a:xfrm>
            <a:off x="4712737" y="5473900"/>
            <a:ext cx="2055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величина шума и </a:t>
            </a:r>
            <a:endParaRPr lang="ru-RU" dirty="0"/>
          </a:p>
        </p:txBody>
      </p:sp>
      <p:pic>
        <p:nvPicPr>
          <p:cNvPr id="67" name="!!Уникальная пометка 4">
            <a:extLst>
              <a:ext uri="{FF2B5EF4-FFF2-40B4-BE49-F238E27FC236}">
                <a16:creationId xmlns:a16="http://schemas.microsoft.com/office/drawing/2014/main" id="{6BE78494-381F-D5DA-CA03-A495C0EA92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3348" y="5520039"/>
            <a:ext cx="200552" cy="286121"/>
          </a:xfrm>
          <a:prstGeom prst="rect">
            <a:avLst/>
          </a:prstGeom>
        </p:spPr>
      </p:pic>
      <p:pic>
        <p:nvPicPr>
          <p:cNvPr id="68" name="!!Уникальная пометка 3">
            <a:extLst>
              <a:ext uri="{FF2B5EF4-FFF2-40B4-BE49-F238E27FC236}">
                <a16:creationId xmlns:a16="http://schemas.microsoft.com/office/drawing/2014/main" id="{63451D99-8330-627F-4014-F32C95F70E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00322" y="5565266"/>
            <a:ext cx="169421" cy="22589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0F7AF4E-9FF9-3DE4-DDC2-4D0CCC064CA9}"/>
              </a:ext>
            </a:extLst>
          </p:cNvPr>
          <p:cNvSpPr txBox="1"/>
          <p:nvPr/>
        </p:nvSpPr>
        <p:spPr>
          <a:xfrm>
            <a:off x="6874276" y="5488595"/>
            <a:ext cx="527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случайное число, равномерно распределенное</a:t>
            </a:r>
            <a:endParaRPr lang="ru-RU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D04B98-A8B7-8316-0DF7-D36547CEE03C}"/>
              </a:ext>
            </a:extLst>
          </p:cNvPr>
          <p:cNvSpPr txBox="1"/>
          <p:nvPr/>
        </p:nvSpPr>
        <p:spPr>
          <a:xfrm>
            <a:off x="116268" y="5713970"/>
            <a:ext cx="493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по </a:t>
            </a:r>
            <a:endParaRPr lang="ru-RU" dirty="0"/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0115A60-2F6F-2E86-69CF-324B681E2F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4580" y="5778787"/>
            <a:ext cx="1000180" cy="283633"/>
          </a:xfrm>
          <a:prstGeom prst="rect">
            <a:avLst/>
          </a:prstGeom>
        </p:spPr>
      </p:pic>
      <p:sp>
        <p:nvSpPr>
          <p:cNvPr id="74" name="Номер слайда 73">
            <a:extLst>
              <a:ext uri="{FF2B5EF4-FFF2-40B4-BE49-F238E27FC236}">
                <a16:creationId xmlns:a16="http://schemas.microsoft.com/office/drawing/2014/main" id="{8B692A2A-7DD1-74B4-75E9-3B698F49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!!Начало">
            <a:extLst>
              <a:ext uri="{FF2B5EF4-FFF2-40B4-BE49-F238E27FC236}">
                <a16:creationId xmlns:a16="http://schemas.microsoft.com/office/drawing/2014/main" id="{C942407F-0FDE-85C9-CF52-96C4C3BEBFB0}"/>
              </a:ext>
            </a:extLst>
          </p:cNvPr>
          <p:cNvSpPr txBox="1"/>
          <p:nvPr/>
        </p:nvSpPr>
        <p:spPr>
          <a:xfrm>
            <a:off x="3825244" y="505633"/>
            <a:ext cx="4541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Компьютерное моделирование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323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ЗАГОЛОВОК">
            <a:extLst>
              <a:ext uri="{FF2B5EF4-FFF2-40B4-BE49-F238E27FC236}">
                <a16:creationId xmlns:a16="http://schemas.microsoft.com/office/drawing/2014/main" id="{022099D2-DF4B-106C-F3C7-E6C0656C5A2A}"/>
              </a:ext>
            </a:extLst>
          </p:cNvPr>
          <p:cNvSpPr txBox="1"/>
          <p:nvPr/>
        </p:nvSpPr>
        <p:spPr>
          <a:xfrm>
            <a:off x="3780639" y="188458"/>
            <a:ext cx="4630722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еоретическое описание задачи.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!!Первый">
            <a:extLst>
              <a:ext uri="{FF2B5EF4-FFF2-40B4-BE49-F238E27FC236}">
                <a16:creationId xmlns:a16="http://schemas.microsoft.com/office/drawing/2014/main" id="{8C8ADD1C-A63D-48C1-B9DD-2731654704D3}"/>
              </a:ext>
            </a:extLst>
          </p:cNvPr>
          <p:cNvSpPr txBox="1"/>
          <p:nvPr/>
        </p:nvSpPr>
        <p:spPr>
          <a:xfrm>
            <a:off x="203200" y="-968278"/>
            <a:ext cx="117094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Напишите программу, моделирующую теплопроводность. Задайте начальную температуру равной нулю везде, кроме центральной точки и посмотрите, как меняется распределение температуры. </a:t>
            </a:r>
          </a:p>
        </p:txBody>
      </p:sp>
      <p:sp>
        <p:nvSpPr>
          <p:cNvPr id="10" name="!!Второй">
            <a:extLst>
              <a:ext uri="{FF2B5EF4-FFF2-40B4-BE49-F238E27FC236}">
                <a16:creationId xmlns:a16="http://schemas.microsoft.com/office/drawing/2014/main" id="{5C462454-133A-1CF6-74AA-C124505A8B6B}"/>
              </a:ext>
            </a:extLst>
          </p:cNvPr>
          <p:cNvSpPr txBox="1"/>
          <p:nvPr/>
        </p:nvSpPr>
        <p:spPr>
          <a:xfrm>
            <a:off x="155073" y="7300617"/>
            <a:ext cx="117094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Добавьте затвердевание, исследуйте влияние начального переохлаждения S и величины капиллярного радиуса λ на форму образующихся дендритов.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A621B-76F6-CFEF-B246-B19AFADC5EC8}"/>
              </a:ext>
            </a:extLst>
          </p:cNvPr>
          <p:cNvSpPr txBox="1"/>
          <p:nvPr/>
        </p:nvSpPr>
        <p:spPr>
          <a:xfrm>
            <a:off x="203200" y="1739797"/>
            <a:ext cx="117093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задачи исследования затвердевания необходимо определить начальные условия, граничные условия и уравнение, описывающее изменение температуры и распределение тепла в материале. Дополнительно необходимо учитывать изменение фазы материала при затвердевании и формирование дендритов. Величина начального переохлаждения S и капиллярный радиус λ могут оказывать влияние на форму образующихся дендритов. Для численного решения данной задачи можно использовать методы конечных разностей или конечных элементов, а также методы молекулярной динамики.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A4B8C2-2EE0-00F1-6F86-2C0C750A29E8}"/>
              </a:ext>
            </a:extLst>
          </p:cNvPr>
          <p:cNvSpPr txBox="1"/>
          <p:nvPr/>
        </p:nvSpPr>
        <p:spPr>
          <a:xfrm>
            <a:off x="203199" y="4933766"/>
            <a:ext cx="11709400" cy="1263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задачи исследования зависимости от времени числа частиц в агрегате и его среднеквадратичного радиуса необходимо определить начальные условия, граничные условия и уравнение, описывающее движение частиц в агрегате. Изменение числа частиц и среднеквадратичного радиуса может быть связано с процессами диффузии, диссипации энергии и коллизий между частицами. 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3DD13E20-8A0B-D5D5-E733-6785B1B6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841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2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0.01041 L 0.00703 -0.50602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83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/>
            </p:par>
          </p:childTnLst>
        </p:cTn>
      </p:par>
    </p:tnLst>
    <p:bldLst>
      <p:bldP spid="8" grpId="0"/>
      <p:bldP spid="10" grpId="0"/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ЗАГОЛОВОК">
            <a:extLst>
              <a:ext uri="{FF2B5EF4-FFF2-40B4-BE49-F238E27FC236}">
                <a16:creationId xmlns:a16="http://schemas.microsoft.com/office/drawing/2014/main" id="{705126E2-797B-4423-5708-15CF401736D6}"/>
              </a:ext>
            </a:extLst>
          </p:cNvPr>
          <p:cNvSpPr txBox="1"/>
          <p:nvPr/>
        </p:nvSpPr>
        <p:spPr>
          <a:xfrm>
            <a:off x="3780639" y="189729"/>
            <a:ext cx="4630722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еоретическое описание задачи.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!!Первый">
            <a:extLst>
              <a:ext uri="{FF2B5EF4-FFF2-40B4-BE49-F238E27FC236}">
                <a16:creationId xmlns:a16="http://schemas.microsoft.com/office/drawing/2014/main" id="{63CD1257-308A-4F16-8C1D-DED0849FCAE0}"/>
              </a:ext>
            </a:extLst>
          </p:cNvPr>
          <p:cNvSpPr txBox="1"/>
          <p:nvPr/>
        </p:nvSpPr>
        <p:spPr>
          <a:xfrm>
            <a:off x="-11709400" y="659729"/>
            <a:ext cx="117094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Напишите программу, моделирующую теплопроводность. Задайте начальную температуру равной нулю везде, кроме центральной точки и посмотрите, как меняется распределение температуры. </a:t>
            </a:r>
          </a:p>
        </p:txBody>
      </p:sp>
      <p:sp>
        <p:nvSpPr>
          <p:cNvPr id="4" name="!!Второй">
            <a:extLst>
              <a:ext uri="{FF2B5EF4-FFF2-40B4-BE49-F238E27FC236}">
                <a16:creationId xmlns:a16="http://schemas.microsoft.com/office/drawing/2014/main" id="{3FDD3DD1-BF6E-600B-F2D5-531B72975BAE}"/>
              </a:ext>
            </a:extLst>
          </p:cNvPr>
          <p:cNvSpPr txBox="1"/>
          <p:nvPr/>
        </p:nvSpPr>
        <p:spPr>
          <a:xfrm>
            <a:off x="-11950700" y="3943350"/>
            <a:ext cx="117094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Добавьте затвердевание, исследуйте влияние начального переохлаждения S и величины капиллярного радиуса λ на форму образующихся дендритов.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C4182-50FC-4602-E1EA-401371204C90}"/>
              </a:ext>
            </a:extLst>
          </p:cNvPr>
          <p:cNvSpPr txBox="1"/>
          <p:nvPr/>
        </p:nvSpPr>
        <p:spPr>
          <a:xfrm>
            <a:off x="104776" y="-987018"/>
            <a:ext cx="12087224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Исследуйте зависимость от времени числа частиц в агрегате и его среднеквадратичного радиуса в разных режимах.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2212-60ED-5A39-D21D-286ED240ACCE}"/>
              </a:ext>
            </a:extLst>
          </p:cNvPr>
          <p:cNvSpPr txBox="1"/>
          <p:nvPr/>
        </p:nvSpPr>
        <p:spPr>
          <a:xfrm>
            <a:off x="-241300" y="1525927"/>
            <a:ext cx="12087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5300" marR="38100"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задачи определения фрактальной размерности полученных образцов необходимо определить начальные условия, граничные условия и уравнение, описывающее формирование образцов. Фрактальная размерность может быть определена с использованием методов геометрической теории фракталов.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A77C9-425D-FC8D-6EEC-FCE0C89053FE}"/>
              </a:ext>
            </a:extLst>
          </p:cNvPr>
          <p:cNvSpPr txBox="1"/>
          <p:nvPr/>
        </p:nvSpPr>
        <p:spPr>
          <a:xfrm>
            <a:off x="2779712" y="7448340"/>
            <a:ext cx="6930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Определите фрактальную размерность полученных образцов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57FF39-D84C-B44A-B1AD-F1A3682C34A3}"/>
              </a:ext>
            </a:extLst>
          </p:cNvPr>
          <p:cNvSpPr txBox="1"/>
          <p:nvPr/>
        </p:nvSpPr>
        <p:spPr>
          <a:xfrm>
            <a:off x="60532" y="2994812"/>
            <a:ext cx="12087224" cy="1263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определения фрактальной размерности металлических дендритов можно использовать различные методы. Один из наиболее распространенных методов - это метод "ящиков", который основан на анализе количества ящиков, необходимых для покрытия фрактала при различных масштабах. Другой метод - это метод "сегментации", который основан на анализе отношения длины контура к площади объекта при различных масштабах.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9D1F3-FF71-4947-6BE2-E6DEFCEF668B}"/>
              </a:ext>
            </a:extLst>
          </p:cNvPr>
          <p:cNvSpPr txBox="1"/>
          <p:nvPr/>
        </p:nvSpPr>
        <p:spPr>
          <a:xfrm>
            <a:off x="1354931" y="8511003"/>
            <a:ext cx="9482137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Исследуйте, как влияет величина теплового шума δ на вид образующихся агрегатов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A001EAA5-2D67-C8A8-8673-E51F3DC4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F884E-33F9-FB97-9C21-E78DD738FDB0}"/>
              </a:ext>
            </a:extLst>
          </p:cNvPr>
          <p:cNvSpPr txBox="1"/>
          <p:nvPr/>
        </p:nvSpPr>
        <p:spPr>
          <a:xfrm>
            <a:off x="60532" y="4885683"/>
            <a:ext cx="120709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Одним из способов численного моделирования дендритов является метод фазового поля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который описывает эволюцию интерфейса между твердой и жидкой фазами. Для моделирования теплового шума в этом методе может быть введено случайное возмущение температуры, которое соответствует флуктуациям температуры вследствие теплового шума. Для каждой реализации случайного возмущения можно рассчитать эволюцию дендрита и определить его форму.</a:t>
            </a:r>
            <a:br>
              <a:rPr lang="ru-RU" dirty="0">
                <a:effectLst/>
              </a:rPr>
            </a:b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383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3.125E-6 0.2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0.04028 L 0.00312 -0.71134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59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5995 L 0.00026 -0.59653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2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/>
            </p:par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ЗАГОЛОВОК">
            <a:extLst>
              <a:ext uri="{FF2B5EF4-FFF2-40B4-BE49-F238E27FC236}">
                <a16:creationId xmlns:a16="http://schemas.microsoft.com/office/drawing/2014/main" id="{A9588F5B-FE04-352D-4F3D-21D85A4FA82C}"/>
              </a:ext>
            </a:extLst>
          </p:cNvPr>
          <p:cNvSpPr txBox="1"/>
          <p:nvPr/>
        </p:nvSpPr>
        <p:spPr>
          <a:xfrm>
            <a:off x="3048699" y="502190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A3D158-0B7B-AF3D-A5D8-54DB0BE5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F8C31-468E-DDFD-54A1-3FE885E63981}"/>
              </a:ext>
            </a:extLst>
          </p:cNvPr>
          <p:cNvSpPr txBox="1"/>
          <p:nvPr/>
        </p:nvSpPr>
        <p:spPr>
          <a:xfrm>
            <a:off x="2338038" y="2079189"/>
            <a:ext cx="75159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течение презентации, мы ознакомились с общими понятиями о том, что из себя представляют дендриты и о их структуре, а также затронули тему их первичного моделирования.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итогу полученных знаний, мы также проанализировали предстоящую работу и возможности использования тех или иных формул в решении плановых задач проекта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Ссылка на слайд 6">
                <a:extLst>
                  <a:ext uri="{FF2B5EF4-FFF2-40B4-BE49-F238E27FC236}">
                    <a16:creationId xmlns:a16="http://schemas.microsoft.com/office/drawing/2014/main" id="{E0C36797-BB9F-CBBA-CEFD-807491707C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8433724"/>
                  </p:ext>
                </p:extLst>
              </p:nvPr>
            </p:nvGraphicFramePr>
            <p:xfrm>
              <a:off x="4572000" y="2571750"/>
              <a:ext cx="3048000" cy="1714500"/>
            </p:xfrm>
            <a:graphic>
              <a:graphicData uri="http://schemas.microsoft.com/office/powerpoint/2016/slidezoom">
                <pslz:sldZm>
                  <pslz:sldZmObj sldId="265" cId="75032278">
                    <pslz:zmPr id="{BFA94534-78BF-4D00-B50B-1CE79E68099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Ссылка на слайд 6">
                <a:extLst>
                  <a:ext uri="{FF2B5EF4-FFF2-40B4-BE49-F238E27FC236}">
                    <a16:creationId xmlns:a16="http://schemas.microsoft.com/office/drawing/2014/main" id="{E0C36797-BB9F-CBBA-CEFD-807491707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0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7529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/>
            </p:par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10E40A-E782-6D40-B997-02B2984FB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0" y="5045593"/>
            <a:ext cx="2248293" cy="224829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EEB4DE-51A8-B73C-0445-DCED1FBB9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964">
            <a:off x="-788497" y="4303876"/>
            <a:ext cx="2248293" cy="224829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2CE267-EE3A-AB4E-D81B-C822C897E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4" y="5168206"/>
            <a:ext cx="2248293" cy="22482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D7F967-E687-C64A-FFE3-79F9F1D44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0952" y="5522760"/>
            <a:ext cx="2545261" cy="22482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E1B035-2C12-3C55-E43F-FD815E6E4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22591" y="4290619"/>
            <a:ext cx="2545261" cy="2248293"/>
          </a:xfrm>
          <a:prstGeom prst="rect">
            <a:avLst/>
          </a:prstGeom>
        </p:spPr>
      </p:pic>
      <p:sp>
        <p:nvSpPr>
          <p:cNvPr id="3" name="РЫП">
            <a:extLst>
              <a:ext uri="{FF2B5EF4-FFF2-40B4-BE49-F238E27FC236}">
                <a16:creationId xmlns:a16="http://schemas.microsoft.com/office/drawing/2014/main" id="{D7A3247A-86BF-7D97-6158-5811AD9AF4DE}"/>
              </a:ext>
            </a:extLst>
          </p:cNvPr>
          <p:cNvSpPr txBox="1"/>
          <p:nvPr/>
        </p:nvSpPr>
        <p:spPr>
          <a:xfrm>
            <a:off x="3048000" y="2302640"/>
            <a:ext cx="60960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Soyuz Grotesk" panose="020008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4400" b="1" dirty="0">
                <a:effectLst/>
                <a:latin typeface="Soyuz Grotesk" panose="020008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пасибо за просмотр! </a:t>
            </a:r>
            <a:endParaRPr lang="en-US" sz="4400" b="1" dirty="0">
              <a:effectLst/>
              <a:latin typeface="Soyuz Grotesk" panose="02000803000000020004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4400" b="1" dirty="0">
                <a:effectLst/>
                <a:latin typeface="Soyuz Grotesk" panose="020008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Конец</a:t>
            </a:r>
            <a:endParaRPr lang="ru-RU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78A905-F1B3-F477-F151-AC18CA13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B34BF7-5598-68C0-57D9-55E2A83E7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379" y="4792194"/>
            <a:ext cx="2248293" cy="224829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FA22C9-ABAC-0C3F-F1FE-9AE4C3053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1169" y="4896034"/>
            <a:ext cx="2545261" cy="22482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38EB64-283B-858A-0368-F125A3B48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050" y="5168206"/>
            <a:ext cx="2545261" cy="22482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69996F-1CB5-14F8-CF8A-5F0876F50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00925" y="4593326"/>
            <a:ext cx="2545261" cy="22482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421074-0480-E47D-7EAD-07DF5DCA1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2869" y="5134205"/>
            <a:ext cx="2545261" cy="22482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A60A83-2BD2-BC0D-64DC-DF5B709C3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7019" y="5045594"/>
            <a:ext cx="2545261" cy="22482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4196505-E09E-4664-01E6-542AEFE70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75" y="5597328"/>
            <a:ext cx="2248293" cy="22482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3B20D45-9316-AE7D-76AC-4BBBF7357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55" y="5522759"/>
            <a:ext cx="2248293" cy="224829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4BED0D-50EF-5936-9975-E06695A9C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97" y="5937797"/>
            <a:ext cx="2248293" cy="224829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F6C9ABA-89C9-56A5-D530-9F6F8EC33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18742" y="6169740"/>
            <a:ext cx="2545261" cy="224829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Ссылка на слайд 19">
                <a:extLst>
                  <a:ext uri="{FF2B5EF4-FFF2-40B4-BE49-F238E27FC236}">
                    <a16:creationId xmlns:a16="http://schemas.microsoft.com/office/drawing/2014/main" id="{CD8CD060-BAA3-01C9-9A7C-095ADE9E5E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9453440"/>
                  </p:ext>
                </p:extLst>
              </p:nvPr>
            </p:nvGraphicFramePr>
            <p:xfrm>
              <a:off x="4572000" y="3168939"/>
              <a:ext cx="3048000" cy="1714500"/>
            </p:xfrm>
            <a:graphic>
              <a:graphicData uri="http://schemas.microsoft.com/office/powerpoint/2016/slidezoom">
                <pslz:sldZm>
                  <pslz:sldZmObj sldId="267" cId="729275405">
                    <pslz:zmPr id="{C5618562-CEF4-48C0-A160-A3E57A84A8E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Ссылка на слайд 19">
                <a:extLst>
                  <a:ext uri="{FF2B5EF4-FFF2-40B4-BE49-F238E27FC236}">
                    <a16:creationId xmlns:a16="http://schemas.microsoft.com/office/drawing/2014/main" id="{CD8CD060-BAA3-01C9-9A7C-095ADE9E5E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0" y="316893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3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5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Words>1023</Words>
  <Application>Microsoft Office PowerPoint</Application>
  <PresentationFormat>Широкоэкранный</PresentationFormat>
  <Paragraphs>86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Soyuz Grotesk</vt:lpstr>
      <vt:lpstr>Times New Roman</vt:lpstr>
      <vt:lpstr>Тема Office</vt:lpstr>
      <vt:lpstr>Рост Дендритов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Дендриты</dc:title>
  <dc:creator>Maksim Akulenko</dc:creator>
  <cp:lastModifiedBy>Maksim Akulenko</cp:lastModifiedBy>
  <cp:revision>1</cp:revision>
  <dcterms:created xsi:type="dcterms:W3CDTF">2023-02-25T12:55:33Z</dcterms:created>
  <dcterms:modified xsi:type="dcterms:W3CDTF">2023-02-25T18:24:52Z</dcterms:modified>
</cp:coreProperties>
</file>